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5"/>
  </p:notesMasterIdLst>
  <p:sldIdLst>
    <p:sldId id="256" r:id="rId2"/>
    <p:sldId id="945" r:id="rId3"/>
    <p:sldId id="894" r:id="rId4"/>
    <p:sldId id="947" r:id="rId5"/>
    <p:sldId id="948" r:id="rId6"/>
    <p:sldId id="949" r:id="rId7"/>
    <p:sldId id="950" r:id="rId8"/>
    <p:sldId id="952" r:id="rId9"/>
    <p:sldId id="951" r:id="rId10"/>
    <p:sldId id="955" r:id="rId11"/>
    <p:sldId id="953" r:id="rId12"/>
    <p:sldId id="954" r:id="rId13"/>
    <p:sldId id="956" r:id="rId14"/>
    <p:sldId id="957" r:id="rId15"/>
    <p:sldId id="958" r:id="rId16"/>
    <p:sldId id="959" r:id="rId17"/>
    <p:sldId id="960" r:id="rId18"/>
    <p:sldId id="964" r:id="rId19"/>
    <p:sldId id="961" r:id="rId20"/>
    <p:sldId id="965" r:id="rId21"/>
    <p:sldId id="966" r:id="rId22"/>
    <p:sldId id="441" r:id="rId23"/>
    <p:sldId id="390" r:id="rId24"/>
  </p:sldIdLst>
  <p:sldSz cx="12192000" cy="6858000"/>
  <p:notesSz cx="6858000" cy="9144000"/>
  <p:embeddedFontLst>
    <p:embeddedFont>
      <p:font typeface="Assistant" pitchFamily="2" charset="-79"/>
      <p:regular r:id="rId26"/>
      <p:bold r:id="rId27"/>
    </p:embeddedFont>
    <p:embeddedFont>
      <p:font typeface="Bahnschrift SemiLight" panose="020B0502040204020203" pitchFamily="34" charset="0"/>
      <p:regular r:id="rId28"/>
    </p:embeddedFont>
    <p:embeddedFont>
      <p:font typeface="Microsoft Sans Serif" panose="020B0604020202020204" pitchFamily="34" charset="0"/>
      <p:regular r:id="rId29"/>
    </p:embeddedFont>
    <p:embeddedFont>
      <p:font typeface="Nunito Sans" pitchFamily="2" charset="-52"/>
      <p:regular r:id="rId30"/>
      <p:bold r:id="rId31"/>
      <p:italic r:id="rId32"/>
      <p:boldItalic r:id="rId33"/>
    </p:embeddedFont>
    <p:embeddedFont>
      <p:font typeface="Raleway" pitchFamily="2" charset="-52"/>
      <p:regular r:id="rId34"/>
      <p:bold r:id="rId35"/>
      <p:italic r:id="rId36"/>
      <p:boldItalic r:id="rId37"/>
    </p:embeddedFont>
    <p:embeddedFont>
      <p:font typeface="TT Hoves Pro" panose="020B0003020000020203" pitchFamily="34" charset="-52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redit" initials="e" lastIdx="2" clrIdx="0">
    <p:extLst>
      <p:ext uri="{19B8F6BF-5375-455C-9EA6-DF929625EA0E}">
        <p15:presenceInfo xmlns:p15="http://schemas.microsoft.com/office/powerpoint/2012/main" userId="eCred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B906"/>
    <a:srgbClr val="FF7C80"/>
    <a:srgbClr val="40E64E"/>
    <a:srgbClr val="252F3A"/>
    <a:srgbClr val="D8FDBF"/>
    <a:srgbClr val="CC0000"/>
    <a:srgbClr val="2BC722"/>
    <a:srgbClr val="0AB321"/>
    <a:srgbClr val="333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0F1413-4F14-40C8-9477-C2001D0D08B2}">
  <a:tblStyle styleId="{EA0F1413-4F14-40C8-9477-C2001D0D08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9923A5-9006-43E3-A775-ABCCB3D254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5" autoAdjust="0"/>
    <p:restoredTop sz="92077" autoAdjust="0"/>
  </p:normalViewPr>
  <p:slideViewPr>
    <p:cSldViewPr snapToGrid="0">
      <p:cViewPr varScale="1">
        <p:scale>
          <a:sx n="78" d="100"/>
          <a:sy n="78" d="100"/>
        </p:scale>
        <p:origin x="70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4463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b6b10eb7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2b6b10eb7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98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9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7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5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5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4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42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77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66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8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9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004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4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75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b6b10eb7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2b6b10eb7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65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2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5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1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7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6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9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DA27-3567-4B0E-98BC-E9137F4B9B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3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621367" y="4609467"/>
            <a:ext cx="52956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92347" y="133118"/>
            <a:ext cx="11700863" cy="6553209"/>
            <a:chOff x="294260" y="99838"/>
            <a:chExt cx="8775647" cy="4914907"/>
          </a:xfrm>
        </p:grpSpPr>
        <p:grpSp>
          <p:nvGrpSpPr>
            <p:cNvPr id="16" name="Google Shape;16;p2"/>
            <p:cNvGrpSpPr/>
            <p:nvPr/>
          </p:nvGrpSpPr>
          <p:grpSpPr>
            <a:xfrm rot="-6300201">
              <a:off x="7665627" y="221646"/>
              <a:ext cx="1082824" cy="1082536"/>
              <a:chOff x="5604480" y="3862800"/>
              <a:chExt cx="1352880" cy="135252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5810040" y="4077000"/>
                <a:ext cx="942120" cy="933120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592" extrusionOk="0">
                    <a:moveTo>
                      <a:pt x="1319" y="2592"/>
                    </a:moveTo>
                    <a:cubicBezTo>
                      <a:pt x="970" y="2595"/>
                      <a:pt x="640" y="2461"/>
                      <a:pt x="391" y="2217"/>
                    </a:cubicBezTo>
                    <a:cubicBezTo>
                      <a:pt x="-124" y="1711"/>
                      <a:pt x="-131" y="881"/>
                      <a:pt x="375" y="366"/>
                    </a:cubicBezTo>
                    <a:cubicBezTo>
                      <a:pt x="555" y="182"/>
                      <a:pt x="783" y="57"/>
                      <a:pt x="1035" y="3"/>
                    </a:cubicBezTo>
                    <a:cubicBezTo>
                      <a:pt x="1113" y="-13"/>
                      <a:pt x="1190" y="37"/>
                      <a:pt x="1207" y="115"/>
                    </a:cubicBezTo>
                    <a:cubicBezTo>
                      <a:pt x="1224" y="194"/>
                      <a:pt x="1174" y="271"/>
                      <a:pt x="1095" y="288"/>
                    </a:cubicBezTo>
                    <a:cubicBezTo>
                      <a:pt x="900" y="329"/>
                      <a:pt x="722" y="427"/>
                      <a:pt x="582" y="570"/>
                    </a:cubicBezTo>
                    <a:cubicBezTo>
                      <a:pt x="189" y="970"/>
                      <a:pt x="194" y="1616"/>
                      <a:pt x="594" y="2009"/>
                    </a:cubicBezTo>
                    <a:cubicBezTo>
                      <a:pt x="789" y="2200"/>
                      <a:pt x="1045" y="2304"/>
                      <a:pt x="1317" y="2301"/>
                    </a:cubicBezTo>
                    <a:cubicBezTo>
                      <a:pt x="1589" y="2299"/>
                      <a:pt x="1843" y="2191"/>
                      <a:pt x="2034" y="1997"/>
                    </a:cubicBezTo>
                    <a:cubicBezTo>
                      <a:pt x="2225" y="1803"/>
                      <a:pt x="2328" y="1546"/>
                      <a:pt x="2326" y="1274"/>
                    </a:cubicBezTo>
                    <a:cubicBezTo>
                      <a:pt x="2324" y="1002"/>
                      <a:pt x="2215" y="748"/>
                      <a:pt x="2022" y="557"/>
                    </a:cubicBezTo>
                    <a:cubicBezTo>
                      <a:pt x="1914" y="452"/>
                      <a:pt x="1788" y="373"/>
                      <a:pt x="1648" y="324"/>
                    </a:cubicBezTo>
                    <a:cubicBezTo>
                      <a:pt x="1572" y="297"/>
                      <a:pt x="1532" y="214"/>
                      <a:pt x="1559" y="138"/>
                    </a:cubicBezTo>
                    <a:cubicBezTo>
                      <a:pt x="1586" y="62"/>
                      <a:pt x="1668" y="23"/>
                      <a:pt x="1744" y="49"/>
                    </a:cubicBezTo>
                    <a:cubicBezTo>
                      <a:pt x="1925" y="113"/>
                      <a:pt x="2087" y="214"/>
                      <a:pt x="2225" y="350"/>
                    </a:cubicBezTo>
                    <a:cubicBezTo>
                      <a:pt x="2475" y="595"/>
                      <a:pt x="2613" y="922"/>
                      <a:pt x="2617" y="1272"/>
                    </a:cubicBezTo>
                    <a:cubicBezTo>
                      <a:pt x="2620" y="1621"/>
                      <a:pt x="2486" y="1951"/>
                      <a:pt x="2241" y="2201"/>
                    </a:cubicBezTo>
                    <a:cubicBezTo>
                      <a:pt x="1996" y="2450"/>
                      <a:pt x="1669" y="2589"/>
                      <a:pt x="1319" y="259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140880" y="4068000"/>
                <a:ext cx="331920" cy="12852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357" extrusionOk="0">
                    <a:moveTo>
                      <a:pt x="778" y="357"/>
                    </a:moveTo>
                    <a:cubicBezTo>
                      <a:pt x="762" y="357"/>
                      <a:pt x="745" y="354"/>
                      <a:pt x="729" y="349"/>
                    </a:cubicBezTo>
                    <a:cubicBezTo>
                      <a:pt x="551" y="286"/>
                      <a:pt x="360" y="274"/>
                      <a:pt x="176" y="313"/>
                    </a:cubicBezTo>
                    <a:cubicBezTo>
                      <a:pt x="97" y="329"/>
                      <a:pt x="20" y="279"/>
                      <a:pt x="4" y="201"/>
                    </a:cubicBezTo>
                    <a:cubicBezTo>
                      <a:pt x="-13" y="122"/>
                      <a:pt x="37" y="45"/>
                      <a:pt x="116" y="28"/>
                    </a:cubicBezTo>
                    <a:cubicBezTo>
                      <a:pt x="352" y="-22"/>
                      <a:pt x="598" y="-6"/>
                      <a:pt x="825" y="74"/>
                    </a:cubicBezTo>
                    <a:cubicBezTo>
                      <a:pt x="901" y="101"/>
                      <a:pt x="941" y="184"/>
                      <a:pt x="914" y="260"/>
                    </a:cubicBezTo>
                    <a:cubicBezTo>
                      <a:pt x="893" y="319"/>
                      <a:pt x="838" y="356"/>
                      <a:pt x="778" y="3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604480" y="4263840"/>
                <a:ext cx="1352880" cy="95148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2643" extrusionOk="0">
                    <a:moveTo>
                      <a:pt x="1895" y="2643"/>
                    </a:moveTo>
                    <a:cubicBezTo>
                      <a:pt x="1394" y="2647"/>
                      <a:pt x="920" y="2456"/>
                      <a:pt x="562" y="2104"/>
                    </a:cubicBezTo>
                    <a:cubicBezTo>
                      <a:pt x="287" y="1833"/>
                      <a:pt x="104" y="1490"/>
                      <a:pt x="33" y="1113"/>
                    </a:cubicBezTo>
                    <a:cubicBezTo>
                      <a:pt x="-36" y="743"/>
                      <a:pt x="5" y="366"/>
                      <a:pt x="153" y="22"/>
                    </a:cubicBezTo>
                    <a:cubicBezTo>
                      <a:pt x="161" y="4"/>
                      <a:pt x="182" y="-5"/>
                      <a:pt x="201" y="3"/>
                    </a:cubicBezTo>
                    <a:cubicBezTo>
                      <a:pt x="219" y="11"/>
                      <a:pt x="228" y="32"/>
                      <a:pt x="220" y="51"/>
                    </a:cubicBezTo>
                    <a:cubicBezTo>
                      <a:pt x="-77" y="740"/>
                      <a:pt x="78" y="1526"/>
                      <a:pt x="613" y="2052"/>
                    </a:cubicBezTo>
                    <a:cubicBezTo>
                      <a:pt x="957" y="2390"/>
                      <a:pt x="1412" y="2574"/>
                      <a:pt x="1895" y="2570"/>
                    </a:cubicBezTo>
                    <a:cubicBezTo>
                      <a:pt x="2377" y="2566"/>
                      <a:pt x="2829" y="2374"/>
                      <a:pt x="3167" y="2030"/>
                    </a:cubicBezTo>
                    <a:cubicBezTo>
                      <a:pt x="3556" y="1633"/>
                      <a:pt x="3740" y="1089"/>
                      <a:pt x="3671" y="537"/>
                    </a:cubicBezTo>
                    <a:cubicBezTo>
                      <a:pt x="3668" y="517"/>
                      <a:pt x="3682" y="499"/>
                      <a:pt x="3702" y="497"/>
                    </a:cubicBezTo>
                    <a:cubicBezTo>
                      <a:pt x="3722" y="494"/>
                      <a:pt x="3740" y="508"/>
                      <a:pt x="3743" y="528"/>
                    </a:cubicBezTo>
                    <a:cubicBezTo>
                      <a:pt x="3815" y="1103"/>
                      <a:pt x="3624" y="1669"/>
                      <a:pt x="3219" y="2081"/>
                    </a:cubicBezTo>
                    <a:cubicBezTo>
                      <a:pt x="2867" y="2439"/>
                      <a:pt x="2397" y="2638"/>
                      <a:pt x="1895" y="264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090120" y="3862800"/>
                <a:ext cx="45000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204" extrusionOk="0">
                    <a:moveTo>
                      <a:pt x="1214" y="204"/>
                    </a:moveTo>
                    <a:cubicBezTo>
                      <a:pt x="1210" y="204"/>
                      <a:pt x="1205" y="203"/>
                      <a:pt x="1200" y="201"/>
                    </a:cubicBezTo>
                    <a:cubicBezTo>
                      <a:pt x="836" y="56"/>
                      <a:pt x="426" y="33"/>
                      <a:pt x="46" y="138"/>
                    </a:cubicBezTo>
                    <a:cubicBezTo>
                      <a:pt x="27" y="143"/>
                      <a:pt x="7" y="132"/>
                      <a:pt x="2" y="113"/>
                    </a:cubicBezTo>
                    <a:cubicBezTo>
                      <a:pt x="-4" y="94"/>
                      <a:pt x="7" y="74"/>
                      <a:pt x="27" y="68"/>
                    </a:cubicBezTo>
                    <a:cubicBezTo>
                      <a:pt x="421" y="-41"/>
                      <a:pt x="848" y="-18"/>
                      <a:pt x="1227" y="134"/>
                    </a:cubicBezTo>
                    <a:cubicBezTo>
                      <a:pt x="1246" y="141"/>
                      <a:pt x="1255" y="162"/>
                      <a:pt x="1248" y="181"/>
                    </a:cubicBezTo>
                    <a:cubicBezTo>
                      <a:pt x="1242" y="195"/>
                      <a:pt x="1228" y="204"/>
                      <a:pt x="1214" y="2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739120" y="4004280"/>
                <a:ext cx="14508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09" extrusionOk="0">
                    <a:moveTo>
                      <a:pt x="36" y="409"/>
                    </a:moveTo>
                    <a:cubicBezTo>
                      <a:pt x="29" y="409"/>
                      <a:pt x="21" y="407"/>
                      <a:pt x="14" y="402"/>
                    </a:cubicBezTo>
                    <a:cubicBezTo>
                      <a:pt x="-2" y="390"/>
                      <a:pt x="-5" y="367"/>
                      <a:pt x="7" y="351"/>
                    </a:cubicBezTo>
                    <a:cubicBezTo>
                      <a:pt x="56" y="288"/>
                      <a:pt x="109" y="226"/>
                      <a:pt x="165" y="169"/>
                    </a:cubicBezTo>
                    <a:cubicBezTo>
                      <a:pt x="222" y="111"/>
                      <a:pt x="282" y="57"/>
                      <a:pt x="345" y="8"/>
                    </a:cubicBezTo>
                    <a:cubicBezTo>
                      <a:pt x="360" y="-5"/>
                      <a:pt x="383" y="-2"/>
                      <a:pt x="396" y="14"/>
                    </a:cubicBezTo>
                    <a:cubicBezTo>
                      <a:pt x="408" y="30"/>
                      <a:pt x="405" y="53"/>
                      <a:pt x="390" y="65"/>
                    </a:cubicBezTo>
                    <a:cubicBezTo>
                      <a:pt x="329" y="113"/>
                      <a:pt x="271" y="165"/>
                      <a:pt x="217" y="220"/>
                    </a:cubicBezTo>
                    <a:cubicBezTo>
                      <a:pt x="163" y="275"/>
                      <a:pt x="112" y="334"/>
                      <a:pt x="65" y="395"/>
                    </a:cubicBezTo>
                    <a:cubicBezTo>
                      <a:pt x="58" y="405"/>
                      <a:pt x="47" y="409"/>
                      <a:pt x="36" y="4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680080" y="3937680"/>
                <a:ext cx="1202040" cy="120240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3340" extrusionOk="0">
                    <a:moveTo>
                      <a:pt x="1684" y="3340"/>
                    </a:moveTo>
                    <a:cubicBezTo>
                      <a:pt x="1238" y="3344"/>
                      <a:pt x="816" y="3174"/>
                      <a:pt x="498" y="2862"/>
                    </a:cubicBezTo>
                    <a:cubicBezTo>
                      <a:pt x="-159" y="2216"/>
                      <a:pt x="-168" y="1156"/>
                      <a:pt x="478" y="500"/>
                    </a:cubicBezTo>
                    <a:cubicBezTo>
                      <a:pt x="790" y="182"/>
                      <a:pt x="1208" y="4"/>
                      <a:pt x="1654" y="0"/>
                    </a:cubicBezTo>
                    <a:cubicBezTo>
                      <a:pt x="2100" y="-4"/>
                      <a:pt x="2522" y="166"/>
                      <a:pt x="2840" y="479"/>
                    </a:cubicBezTo>
                    <a:cubicBezTo>
                      <a:pt x="3152" y="787"/>
                      <a:pt x="3330" y="1197"/>
                      <a:pt x="3339" y="1635"/>
                    </a:cubicBezTo>
                    <a:lnTo>
                      <a:pt x="3330" y="1636"/>
                    </a:lnTo>
                    <a:cubicBezTo>
                      <a:pt x="3321" y="1200"/>
                      <a:pt x="3145" y="791"/>
                      <a:pt x="2833" y="486"/>
                    </a:cubicBezTo>
                    <a:cubicBezTo>
                      <a:pt x="2517" y="175"/>
                      <a:pt x="2098" y="5"/>
                      <a:pt x="1654" y="9"/>
                    </a:cubicBezTo>
                    <a:cubicBezTo>
                      <a:pt x="1211" y="13"/>
                      <a:pt x="795" y="190"/>
                      <a:pt x="484" y="506"/>
                    </a:cubicBezTo>
                    <a:cubicBezTo>
                      <a:pt x="-158" y="1159"/>
                      <a:pt x="-149" y="2213"/>
                      <a:pt x="505" y="2855"/>
                    </a:cubicBezTo>
                    <a:cubicBezTo>
                      <a:pt x="821" y="3166"/>
                      <a:pt x="1240" y="3335"/>
                      <a:pt x="1684" y="3331"/>
                    </a:cubicBezTo>
                    <a:cubicBezTo>
                      <a:pt x="2127" y="3328"/>
                      <a:pt x="2543" y="3151"/>
                      <a:pt x="2854" y="2835"/>
                    </a:cubicBezTo>
                    <a:cubicBezTo>
                      <a:pt x="2940" y="2747"/>
                      <a:pt x="3016" y="2650"/>
                      <a:pt x="3080" y="2547"/>
                    </a:cubicBezTo>
                    <a:lnTo>
                      <a:pt x="3088" y="2552"/>
                    </a:lnTo>
                    <a:cubicBezTo>
                      <a:pt x="3024" y="2656"/>
                      <a:pt x="2947" y="2753"/>
                      <a:pt x="2860" y="2841"/>
                    </a:cubicBezTo>
                    <a:cubicBezTo>
                      <a:pt x="2548" y="3159"/>
                      <a:pt x="2130" y="3337"/>
                      <a:pt x="1684" y="3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257520" y="4515840"/>
                <a:ext cx="4680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9" extrusionOk="0">
                    <a:moveTo>
                      <a:pt x="19" y="19"/>
                    </a:moveTo>
                    <a:cubicBezTo>
                      <a:pt x="44" y="-7"/>
                      <a:pt x="85" y="-7"/>
                      <a:pt x="111" y="18"/>
                    </a:cubicBezTo>
                    <a:cubicBezTo>
                      <a:pt x="136" y="43"/>
                      <a:pt x="136" y="84"/>
                      <a:pt x="111" y="110"/>
                    </a:cubicBezTo>
                    <a:cubicBezTo>
                      <a:pt x="86" y="135"/>
                      <a:pt x="45" y="135"/>
                      <a:pt x="20" y="111"/>
                    </a:cubicBezTo>
                    <a:cubicBezTo>
                      <a:pt x="-6" y="86"/>
                      <a:pt x="-6" y="44"/>
                      <a:pt x="19" y="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425" rIns="90000" bIns="1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7519397" y="3170456"/>
              <a:ext cx="1550510" cy="1844289"/>
              <a:chOff x="5964933" y="1271550"/>
              <a:chExt cx="3226867" cy="3838270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1800072">
                <a:off x="6697343" y="1678731"/>
                <a:ext cx="1637454" cy="3157382"/>
                <a:chOff x="6571800" y="2576520"/>
                <a:chExt cx="1118520" cy="2156760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450920" y="2913840"/>
                  <a:ext cx="133200" cy="41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149" extrusionOk="0">
                      <a:moveTo>
                        <a:pt x="317" y="0"/>
                      </a:moveTo>
                      <a:lnTo>
                        <a:pt x="317" y="0"/>
                      </a:lnTo>
                      <a:cubicBezTo>
                        <a:pt x="296" y="0"/>
                        <a:pt x="277" y="12"/>
                        <a:pt x="269" y="32"/>
                      </a:cubicBezTo>
                      <a:lnTo>
                        <a:pt x="1" y="666"/>
                      </a:lnTo>
                      <a:lnTo>
                        <a:pt x="0" y="669"/>
                      </a:lnTo>
                      <a:lnTo>
                        <a:pt x="0" y="673"/>
                      </a:lnTo>
                      <a:lnTo>
                        <a:pt x="0" y="1132"/>
                      </a:lnTo>
                      <a:lnTo>
                        <a:pt x="0" y="1149"/>
                      </a:lnTo>
                      <a:lnTo>
                        <a:pt x="18" y="1149"/>
                      </a:lnTo>
                      <a:lnTo>
                        <a:pt x="352" y="1149"/>
                      </a:lnTo>
                      <a:lnTo>
                        <a:pt x="370" y="1149"/>
                      </a:lnTo>
                      <a:lnTo>
                        <a:pt x="370" y="1132"/>
                      </a:lnTo>
                      <a:lnTo>
                        <a:pt x="370" y="53"/>
                      </a:lnTo>
                      <a:cubicBezTo>
                        <a:pt x="370" y="20"/>
                        <a:pt x="343" y="0"/>
                        <a:pt x="317" y="0"/>
                      </a:cubicBezTo>
                      <a:moveTo>
                        <a:pt x="317" y="18"/>
                      </a:moveTo>
                      <a:cubicBezTo>
                        <a:pt x="335" y="18"/>
                        <a:pt x="352" y="31"/>
                        <a:pt x="352" y="53"/>
                      </a:cubicBezTo>
                      <a:lnTo>
                        <a:pt x="352" y="1132"/>
                      </a:lnTo>
                      <a:lnTo>
                        <a:pt x="18" y="1132"/>
                      </a:lnTo>
                      <a:lnTo>
                        <a:pt x="18" y="673"/>
                      </a:lnTo>
                      <a:lnTo>
                        <a:pt x="285" y="39"/>
                      </a:lnTo>
                      <a:cubicBezTo>
                        <a:pt x="291" y="24"/>
                        <a:pt x="304" y="18"/>
                        <a:pt x="317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450920" y="3374640"/>
                  <a:ext cx="133200" cy="504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402" extrusionOk="0">
                      <a:moveTo>
                        <a:pt x="370" y="0"/>
                      </a:moveTo>
                      <a:lnTo>
                        <a:pt x="352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322"/>
                      </a:lnTo>
                      <a:lnTo>
                        <a:pt x="0" y="325"/>
                      </a:lnTo>
                      <a:lnTo>
                        <a:pt x="1" y="328"/>
                      </a:lnTo>
                      <a:lnTo>
                        <a:pt x="335" y="1302"/>
                      </a:lnTo>
                      <a:lnTo>
                        <a:pt x="370" y="1402"/>
                      </a:lnTo>
                      <a:lnTo>
                        <a:pt x="370" y="1297"/>
                      </a:lnTo>
                      <a:lnTo>
                        <a:pt x="370" y="17"/>
                      </a:lnTo>
                      <a:lnTo>
                        <a:pt x="370" y="0"/>
                      </a:lnTo>
                      <a:moveTo>
                        <a:pt x="352" y="17"/>
                      </a:moveTo>
                      <a:lnTo>
                        <a:pt x="352" y="1297"/>
                      </a:lnTo>
                      <a:lnTo>
                        <a:pt x="18" y="322"/>
                      </a:lnTo>
                      <a:lnTo>
                        <a:pt x="18" y="17"/>
                      </a:lnTo>
                      <a:lnTo>
                        <a:pt x="352" y="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6750360" y="3713040"/>
                  <a:ext cx="761400" cy="3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" h="1050" extrusionOk="0">
                      <a:moveTo>
                        <a:pt x="357" y="0"/>
                      </a:moveTo>
                      <a:lnTo>
                        <a:pt x="357" y="0"/>
                      </a:lnTo>
                      <a:cubicBezTo>
                        <a:pt x="260" y="0"/>
                        <a:pt x="175" y="61"/>
                        <a:pt x="144" y="154"/>
                      </a:cubicBezTo>
                      <a:lnTo>
                        <a:pt x="6" y="574"/>
                      </a:lnTo>
                      <a:cubicBezTo>
                        <a:pt x="-6" y="611"/>
                        <a:pt x="-1" y="651"/>
                        <a:pt x="19" y="685"/>
                      </a:cubicBezTo>
                      <a:cubicBezTo>
                        <a:pt x="28" y="701"/>
                        <a:pt x="40" y="714"/>
                        <a:pt x="55" y="724"/>
                      </a:cubicBezTo>
                      <a:cubicBezTo>
                        <a:pt x="348" y="938"/>
                        <a:pt x="695" y="1050"/>
                        <a:pt x="1057" y="1050"/>
                      </a:cubicBezTo>
                      <a:cubicBezTo>
                        <a:pt x="1420" y="1050"/>
                        <a:pt x="1766" y="938"/>
                        <a:pt x="2060" y="724"/>
                      </a:cubicBezTo>
                      <a:cubicBezTo>
                        <a:pt x="2074" y="714"/>
                        <a:pt x="2086" y="701"/>
                        <a:pt x="2096" y="685"/>
                      </a:cubicBezTo>
                      <a:cubicBezTo>
                        <a:pt x="2116" y="651"/>
                        <a:pt x="2121" y="611"/>
                        <a:pt x="2108" y="574"/>
                      </a:cubicBezTo>
                      <a:lnTo>
                        <a:pt x="1970" y="154"/>
                      </a:lnTo>
                      <a:cubicBezTo>
                        <a:pt x="1940" y="61"/>
                        <a:pt x="1854" y="0"/>
                        <a:pt x="1757" y="0"/>
                      </a:cubicBezTo>
                      <a:cubicBezTo>
                        <a:pt x="1754" y="0"/>
                        <a:pt x="1752" y="0"/>
                        <a:pt x="1750" y="0"/>
                      </a:cubicBezTo>
                      <a:cubicBezTo>
                        <a:pt x="1724" y="0"/>
                        <a:pt x="1698" y="5"/>
                        <a:pt x="1672" y="16"/>
                      </a:cubicBezTo>
                      <a:cubicBezTo>
                        <a:pt x="1476" y="93"/>
                        <a:pt x="1269" y="133"/>
                        <a:pt x="1057" y="133"/>
                      </a:cubicBezTo>
                      <a:cubicBezTo>
                        <a:pt x="846" y="133"/>
                        <a:pt x="639" y="93"/>
                        <a:pt x="442" y="16"/>
                      </a:cubicBezTo>
                      <a:cubicBezTo>
                        <a:pt x="417" y="5"/>
                        <a:pt x="390" y="0"/>
                        <a:pt x="364" y="0"/>
                      </a:cubicBezTo>
                      <a:cubicBezTo>
                        <a:pt x="362" y="0"/>
                        <a:pt x="360" y="0"/>
                        <a:pt x="357" y="0"/>
                      </a:cubicBezTo>
                      <a:moveTo>
                        <a:pt x="357" y="17"/>
                      </a:moveTo>
                      <a:cubicBezTo>
                        <a:pt x="360" y="17"/>
                        <a:pt x="362" y="17"/>
                        <a:pt x="364" y="17"/>
                      </a:cubicBezTo>
                      <a:cubicBezTo>
                        <a:pt x="388" y="18"/>
                        <a:pt x="412" y="23"/>
                        <a:pt x="436" y="32"/>
                      </a:cubicBezTo>
                      <a:cubicBezTo>
                        <a:pt x="628" y="108"/>
                        <a:pt x="838" y="150"/>
                        <a:pt x="1057" y="150"/>
                      </a:cubicBezTo>
                      <a:cubicBezTo>
                        <a:pt x="1277" y="150"/>
                        <a:pt x="1486" y="108"/>
                        <a:pt x="1679" y="32"/>
                      </a:cubicBezTo>
                      <a:cubicBezTo>
                        <a:pt x="1702" y="23"/>
                        <a:pt x="1727" y="18"/>
                        <a:pt x="1751" y="17"/>
                      </a:cubicBezTo>
                      <a:cubicBezTo>
                        <a:pt x="1753" y="17"/>
                        <a:pt x="1755" y="17"/>
                        <a:pt x="1757" y="17"/>
                      </a:cubicBezTo>
                      <a:cubicBezTo>
                        <a:pt x="1843" y="17"/>
                        <a:pt x="1924" y="71"/>
                        <a:pt x="1953" y="159"/>
                      </a:cubicBezTo>
                      <a:lnTo>
                        <a:pt x="2092" y="579"/>
                      </a:lnTo>
                      <a:cubicBezTo>
                        <a:pt x="2103" y="612"/>
                        <a:pt x="2098" y="647"/>
                        <a:pt x="2080" y="676"/>
                      </a:cubicBezTo>
                      <a:cubicBezTo>
                        <a:pt x="2073" y="689"/>
                        <a:pt x="2062" y="701"/>
                        <a:pt x="2049" y="710"/>
                      </a:cubicBezTo>
                      <a:cubicBezTo>
                        <a:pt x="1771" y="913"/>
                        <a:pt x="1428" y="1033"/>
                        <a:pt x="1057" y="1033"/>
                      </a:cubicBezTo>
                      <a:cubicBezTo>
                        <a:pt x="687" y="1033"/>
                        <a:pt x="344" y="913"/>
                        <a:pt x="65" y="710"/>
                      </a:cubicBezTo>
                      <a:cubicBezTo>
                        <a:pt x="52" y="701"/>
                        <a:pt x="42" y="689"/>
                        <a:pt x="34" y="676"/>
                      </a:cubicBezTo>
                      <a:cubicBezTo>
                        <a:pt x="17" y="647"/>
                        <a:pt x="12" y="612"/>
                        <a:pt x="23" y="579"/>
                      </a:cubicBezTo>
                      <a:lnTo>
                        <a:pt x="161" y="159"/>
                      </a:lnTo>
                      <a:cubicBezTo>
                        <a:pt x="190" y="71"/>
                        <a:pt x="271" y="17"/>
                        <a:pt x="357" y="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6678000" y="3374640"/>
                  <a:ext cx="133200" cy="504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402" extrusionOk="0">
                      <a:moveTo>
                        <a:pt x="370" y="0"/>
                      </a:moveTo>
                      <a:lnTo>
                        <a:pt x="352" y="0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1297"/>
                      </a:lnTo>
                      <a:lnTo>
                        <a:pt x="0" y="1402"/>
                      </a:lnTo>
                      <a:lnTo>
                        <a:pt x="34" y="1302"/>
                      </a:lnTo>
                      <a:lnTo>
                        <a:pt x="369" y="328"/>
                      </a:lnTo>
                      <a:lnTo>
                        <a:pt x="370" y="325"/>
                      </a:lnTo>
                      <a:lnTo>
                        <a:pt x="370" y="322"/>
                      </a:lnTo>
                      <a:lnTo>
                        <a:pt x="370" y="17"/>
                      </a:lnTo>
                      <a:lnTo>
                        <a:pt x="370" y="0"/>
                      </a:lnTo>
                      <a:moveTo>
                        <a:pt x="352" y="17"/>
                      </a:moveTo>
                      <a:lnTo>
                        <a:pt x="352" y="322"/>
                      </a:lnTo>
                      <a:lnTo>
                        <a:pt x="17" y="1297"/>
                      </a:lnTo>
                      <a:lnTo>
                        <a:pt x="17" y="17"/>
                      </a:lnTo>
                      <a:lnTo>
                        <a:pt x="352" y="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6678000" y="2913840"/>
                  <a:ext cx="133200" cy="41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149" extrusionOk="0">
                      <a:moveTo>
                        <a:pt x="53" y="0"/>
                      </a:moveTo>
                      <a:cubicBezTo>
                        <a:pt x="27" y="0"/>
                        <a:pt x="0" y="20"/>
                        <a:pt x="0" y="53"/>
                      </a:cubicBezTo>
                      <a:lnTo>
                        <a:pt x="0" y="1132"/>
                      </a:lnTo>
                      <a:lnTo>
                        <a:pt x="0" y="1149"/>
                      </a:lnTo>
                      <a:lnTo>
                        <a:pt x="17" y="1149"/>
                      </a:lnTo>
                      <a:lnTo>
                        <a:pt x="352" y="1149"/>
                      </a:lnTo>
                      <a:lnTo>
                        <a:pt x="370" y="1149"/>
                      </a:lnTo>
                      <a:lnTo>
                        <a:pt x="370" y="1132"/>
                      </a:lnTo>
                      <a:lnTo>
                        <a:pt x="370" y="673"/>
                      </a:lnTo>
                      <a:lnTo>
                        <a:pt x="370" y="669"/>
                      </a:lnTo>
                      <a:lnTo>
                        <a:pt x="368" y="666"/>
                      </a:lnTo>
                      <a:lnTo>
                        <a:pt x="101" y="32"/>
                      </a:lnTo>
                      <a:cubicBezTo>
                        <a:pt x="92" y="12"/>
                        <a:pt x="74" y="0"/>
                        <a:pt x="53" y="0"/>
                      </a:cubicBezTo>
                      <a:moveTo>
                        <a:pt x="53" y="18"/>
                      </a:moveTo>
                      <a:cubicBezTo>
                        <a:pt x="65" y="18"/>
                        <a:pt x="78" y="24"/>
                        <a:pt x="84" y="39"/>
                      </a:cubicBezTo>
                      <a:lnTo>
                        <a:pt x="352" y="673"/>
                      </a:lnTo>
                      <a:lnTo>
                        <a:pt x="352" y="1132"/>
                      </a:lnTo>
                      <a:lnTo>
                        <a:pt x="17" y="1132"/>
                      </a:lnTo>
                      <a:lnTo>
                        <a:pt x="17" y="53"/>
                      </a:lnTo>
                      <a:cubicBezTo>
                        <a:pt x="17" y="31"/>
                        <a:pt x="35" y="18"/>
                        <a:pt x="53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781680" y="2751480"/>
                  <a:ext cx="698400" cy="24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676" extrusionOk="0">
                      <a:moveTo>
                        <a:pt x="970" y="0"/>
                      </a:moveTo>
                      <a:cubicBezTo>
                        <a:pt x="639" y="0"/>
                        <a:pt x="322" y="72"/>
                        <a:pt x="55" y="209"/>
                      </a:cubicBezTo>
                      <a:cubicBezTo>
                        <a:pt x="8" y="233"/>
                        <a:pt x="-11" y="277"/>
                        <a:pt x="7" y="317"/>
                      </a:cubicBezTo>
                      <a:lnTo>
                        <a:pt x="155" y="604"/>
                      </a:lnTo>
                      <a:cubicBezTo>
                        <a:pt x="174" y="643"/>
                        <a:pt x="220" y="671"/>
                        <a:pt x="274" y="675"/>
                      </a:cubicBezTo>
                      <a:cubicBezTo>
                        <a:pt x="280" y="676"/>
                        <a:pt x="285" y="676"/>
                        <a:pt x="290" y="676"/>
                      </a:cubicBezTo>
                      <a:cubicBezTo>
                        <a:pt x="310" y="676"/>
                        <a:pt x="330" y="673"/>
                        <a:pt x="348" y="667"/>
                      </a:cubicBezTo>
                      <a:cubicBezTo>
                        <a:pt x="545" y="606"/>
                        <a:pt x="754" y="574"/>
                        <a:pt x="971" y="574"/>
                      </a:cubicBezTo>
                      <a:cubicBezTo>
                        <a:pt x="1187" y="574"/>
                        <a:pt x="1396" y="606"/>
                        <a:pt x="1593" y="667"/>
                      </a:cubicBezTo>
                      <a:cubicBezTo>
                        <a:pt x="1611" y="673"/>
                        <a:pt x="1630" y="676"/>
                        <a:pt x="1649" y="676"/>
                      </a:cubicBezTo>
                      <a:cubicBezTo>
                        <a:pt x="1655" y="676"/>
                        <a:pt x="1661" y="675"/>
                        <a:pt x="1667" y="675"/>
                      </a:cubicBezTo>
                      <a:cubicBezTo>
                        <a:pt x="1722" y="670"/>
                        <a:pt x="1767" y="643"/>
                        <a:pt x="1786" y="603"/>
                      </a:cubicBezTo>
                      <a:lnTo>
                        <a:pt x="1933" y="317"/>
                      </a:lnTo>
                      <a:cubicBezTo>
                        <a:pt x="1952" y="277"/>
                        <a:pt x="1932" y="232"/>
                        <a:pt x="1886" y="209"/>
                      </a:cubicBezTo>
                      <a:cubicBezTo>
                        <a:pt x="1618" y="72"/>
                        <a:pt x="1301" y="0"/>
                        <a:pt x="970" y="0"/>
                      </a:cubicBezTo>
                      <a:moveTo>
                        <a:pt x="970" y="17"/>
                      </a:moveTo>
                      <a:cubicBezTo>
                        <a:pt x="1310" y="17"/>
                        <a:pt x="1623" y="94"/>
                        <a:pt x="1878" y="224"/>
                      </a:cubicBezTo>
                      <a:cubicBezTo>
                        <a:pt x="1916" y="244"/>
                        <a:pt x="1932" y="278"/>
                        <a:pt x="1917" y="309"/>
                      </a:cubicBezTo>
                      <a:lnTo>
                        <a:pt x="1770" y="596"/>
                      </a:lnTo>
                      <a:cubicBezTo>
                        <a:pt x="1753" y="631"/>
                        <a:pt x="1712" y="653"/>
                        <a:pt x="1665" y="657"/>
                      </a:cubicBezTo>
                      <a:cubicBezTo>
                        <a:pt x="1660" y="658"/>
                        <a:pt x="1655" y="658"/>
                        <a:pt x="1649" y="658"/>
                      </a:cubicBezTo>
                      <a:cubicBezTo>
                        <a:pt x="1632" y="658"/>
                        <a:pt x="1615" y="656"/>
                        <a:pt x="1598" y="650"/>
                      </a:cubicBezTo>
                      <a:cubicBezTo>
                        <a:pt x="1406" y="590"/>
                        <a:pt x="1194" y="557"/>
                        <a:pt x="971" y="557"/>
                      </a:cubicBezTo>
                      <a:cubicBezTo>
                        <a:pt x="747" y="557"/>
                        <a:pt x="535" y="590"/>
                        <a:pt x="343" y="650"/>
                      </a:cubicBezTo>
                      <a:cubicBezTo>
                        <a:pt x="326" y="656"/>
                        <a:pt x="308" y="658"/>
                        <a:pt x="290" y="658"/>
                      </a:cubicBezTo>
                      <a:cubicBezTo>
                        <a:pt x="286" y="658"/>
                        <a:pt x="281" y="658"/>
                        <a:pt x="276" y="658"/>
                      </a:cubicBezTo>
                      <a:cubicBezTo>
                        <a:pt x="229" y="654"/>
                        <a:pt x="187" y="631"/>
                        <a:pt x="171" y="596"/>
                      </a:cubicBezTo>
                      <a:lnTo>
                        <a:pt x="23" y="309"/>
                      </a:lnTo>
                      <a:cubicBezTo>
                        <a:pt x="9" y="278"/>
                        <a:pt x="25" y="244"/>
                        <a:pt x="63" y="224"/>
                      </a:cubicBezTo>
                      <a:cubicBezTo>
                        <a:pt x="318" y="94"/>
                        <a:pt x="631" y="17"/>
                        <a:pt x="970" y="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6715080" y="2647800"/>
                  <a:ext cx="146160" cy="14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392" extrusionOk="0">
                      <a:moveTo>
                        <a:pt x="309" y="0"/>
                      </a:moveTo>
                      <a:lnTo>
                        <a:pt x="309" y="0"/>
                      </a:lnTo>
                      <a:cubicBezTo>
                        <a:pt x="298" y="0"/>
                        <a:pt x="288" y="2"/>
                        <a:pt x="279" y="6"/>
                      </a:cubicBezTo>
                      <a:cubicBezTo>
                        <a:pt x="181" y="50"/>
                        <a:pt x="92" y="116"/>
                        <a:pt x="23" y="199"/>
                      </a:cubicBezTo>
                      <a:cubicBezTo>
                        <a:pt x="-11" y="239"/>
                        <a:pt x="-7" y="300"/>
                        <a:pt x="31" y="338"/>
                      </a:cubicBezTo>
                      <a:lnTo>
                        <a:pt x="65" y="372"/>
                      </a:lnTo>
                      <a:cubicBezTo>
                        <a:pt x="77" y="385"/>
                        <a:pt x="93" y="392"/>
                        <a:pt x="111" y="392"/>
                      </a:cubicBezTo>
                      <a:cubicBezTo>
                        <a:pt x="131" y="392"/>
                        <a:pt x="149" y="383"/>
                        <a:pt x="161" y="368"/>
                      </a:cubicBezTo>
                      <a:cubicBezTo>
                        <a:pt x="214" y="305"/>
                        <a:pt x="277" y="252"/>
                        <a:pt x="349" y="213"/>
                      </a:cubicBezTo>
                      <a:cubicBezTo>
                        <a:pt x="380" y="196"/>
                        <a:pt x="400" y="165"/>
                        <a:pt x="405" y="130"/>
                      </a:cubicBezTo>
                      <a:cubicBezTo>
                        <a:pt x="410" y="94"/>
                        <a:pt x="398" y="56"/>
                        <a:pt x="372" y="30"/>
                      </a:cubicBezTo>
                      <a:lnTo>
                        <a:pt x="365" y="23"/>
                      </a:lnTo>
                      <a:cubicBezTo>
                        <a:pt x="350" y="9"/>
                        <a:pt x="330" y="0"/>
                        <a:pt x="309" y="0"/>
                      </a:cubicBezTo>
                      <a:moveTo>
                        <a:pt x="309" y="18"/>
                      </a:moveTo>
                      <a:cubicBezTo>
                        <a:pt x="325" y="18"/>
                        <a:pt x="341" y="24"/>
                        <a:pt x="352" y="36"/>
                      </a:cubicBezTo>
                      <a:lnTo>
                        <a:pt x="360" y="43"/>
                      </a:lnTo>
                      <a:cubicBezTo>
                        <a:pt x="405" y="88"/>
                        <a:pt x="397" y="166"/>
                        <a:pt x="340" y="197"/>
                      </a:cubicBezTo>
                      <a:cubicBezTo>
                        <a:pt x="267" y="238"/>
                        <a:pt x="201" y="292"/>
                        <a:pt x="148" y="357"/>
                      </a:cubicBezTo>
                      <a:cubicBezTo>
                        <a:pt x="138" y="368"/>
                        <a:pt x="125" y="374"/>
                        <a:pt x="111" y="374"/>
                      </a:cubicBezTo>
                      <a:cubicBezTo>
                        <a:pt x="99" y="374"/>
                        <a:pt x="86" y="369"/>
                        <a:pt x="77" y="360"/>
                      </a:cubicBezTo>
                      <a:lnTo>
                        <a:pt x="43" y="326"/>
                      </a:lnTo>
                      <a:cubicBezTo>
                        <a:pt x="12" y="295"/>
                        <a:pt x="8" y="244"/>
                        <a:pt x="37" y="210"/>
                      </a:cubicBezTo>
                      <a:cubicBezTo>
                        <a:pt x="104" y="130"/>
                        <a:pt x="189" y="65"/>
                        <a:pt x="286" y="23"/>
                      </a:cubicBezTo>
                      <a:cubicBezTo>
                        <a:pt x="293" y="19"/>
                        <a:pt x="301" y="18"/>
                        <a:pt x="309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00520" y="2647800"/>
                  <a:ext cx="146520" cy="14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392" extrusionOk="0">
                      <a:moveTo>
                        <a:pt x="98" y="0"/>
                      </a:moveTo>
                      <a:lnTo>
                        <a:pt x="98" y="0"/>
                      </a:lnTo>
                      <a:cubicBezTo>
                        <a:pt x="77" y="0"/>
                        <a:pt x="57" y="9"/>
                        <a:pt x="42" y="23"/>
                      </a:cubicBezTo>
                      <a:lnTo>
                        <a:pt x="34" y="30"/>
                      </a:lnTo>
                      <a:cubicBezTo>
                        <a:pt x="8" y="57"/>
                        <a:pt x="-4" y="94"/>
                        <a:pt x="1" y="130"/>
                      </a:cubicBezTo>
                      <a:cubicBezTo>
                        <a:pt x="6" y="166"/>
                        <a:pt x="27" y="196"/>
                        <a:pt x="57" y="213"/>
                      </a:cubicBezTo>
                      <a:cubicBezTo>
                        <a:pt x="130" y="252"/>
                        <a:pt x="193" y="305"/>
                        <a:pt x="245" y="368"/>
                      </a:cubicBezTo>
                      <a:cubicBezTo>
                        <a:pt x="257" y="383"/>
                        <a:pt x="276" y="392"/>
                        <a:pt x="295" y="392"/>
                      </a:cubicBezTo>
                      <a:cubicBezTo>
                        <a:pt x="313" y="392"/>
                        <a:pt x="330" y="385"/>
                        <a:pt x="342" y="372"/>
                      </a:cubicBezTo>
                      <a:lnTo>
                        <a:pt x="376" y="338"/>
                      </a:lnTo>
                      <a:cubicBezTo>
                        <a:pt x="414" y="300"/>
                        <a:pt x="417" y="239"/>
                        <a:pt x="383" y="199"/>
                      </a:cubicBezTo>
                      <a:cubicBezTo>
                        <a:pt x="314" y="116"/>
                        <a:pt x="226" y="50"/>
                        <a:pt x="128" y="6"/>
                      </a:cubicBezTo>
                      <a:cubicBezTo>
                        <a:pt x="118" y="2"/>
                        <a:pt x="108" y="0"/>
                        <a:pt x="98" y="0"/>
                      </a:cubicBezTo>
                      <a:moveTo>
                        <a:pt x="98" y="18"/>
                      </a:moveTo>
                      <a:cubicBezTo>
                        <a:pt x="106" y="18"/>
                        <a:pt x="113" y="19"/>
                        <a:pt x="121" y="23"/>
                      </a:cubicBezTo>
                      <a:cubicBezTo>
                        <a:pt x="218" y="65"/>
                        <a:pt x="303" y="130"/>
                        <a:pt x="370" y="210"/>
                      </a:cubicBezTo>
                      <a:cubicBezTo>
                        <a:pt x="398" y="244"/>
                        <a:pt x="395" y="295"/>
                        <a:pt x="363" y="326"/>
                      </a:cubicBezTo>
                      <a:lnTo>
                        <a:pt x="330" y="360"/>
                      </a:lnTo>
                      <a:cubicBezTo>
                        <a:pt x="320" y="369"/>
                        <a:pt x="308" y="374"/>
                        <a:pt x="295" y="374"/>
                      </a:cubicBezTo>
                      <a:cubicBezTo>
                        <a:pt x="282" y="374"/>
                        <a:pt x="268" y="368"/>
                        <a:pt x="259" y="357"/>
                      </a:cubicBezTo>
                      <a:cubicBezTo>
                        <a:pt x="205" y="292"/>
                        <a:pt x="140" y="238"/>
                        <a:pt x="66" y="197"/>
                      </a:cubicBezTo>
                      <a:cubicBezTo>
                        <a:pt x="10" y="166"/>
                        <a:pt x="2" y="88"/>
                        <a:pt x="47" y="43"/>
                      </a:cubicBezTo>
                      <a:lnTo>
                        <a:pt x="54" y="36"/>
                      </a:lnTo>
                      <a:cubicBezTo>
                        <a:pt x="66" y="24"/>
                        <a:pt x="82" y="18"/>
                        <a:pt x="98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869520" y="2975760"/>
                  <a:ext cx="255960" cy="7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2128" extrusionOk="0">
                      <a:moveTo>
                        <a:pt x="708" y="0"/>
                      </a:moveTo>
                      <a:lnTo>
                        <a:pt x="690" y="0"/>
                      </a:lnTo>
                      <a:cubicBezTo>
                        <a:pt x="477" y="0"/>
                        <a:pt x="270" y="37"/>
                        <a:pt x="77" y="111"/>
                      </a:cubicBezTo>
                      <a:cubicBezTo>
                        <a:pt x="62" y="116"/>
                        <a:pt x="47" y="119"/>
                        <a:pt x="32" y="119"/>
                      </a:cubicBezTo>
                      <a:cubicBezTo>
                        <a:pt x="28" y="119"/>
                        <a:pt x="23" y="119"/>
                        <a:pt x="19" y="118"/>
                      </a:cubicBezTo>
                      <a:lnTo>
                        <a:pt x="0" y="116"/>
                      </a:lnTo>
                      <a:lnTo>
                        <a:pt x="0" y="136"/>
                      </a:lnTo>
                      <a:lnTo>
                        <a:pt x="3" y="1966"/>
                      </a:lnTo>
                      <a:lnTo>
                        <a:pt x="3" y="1984"/>
                      </a:lnTo>
                      <a:lnTo>
                        <a:pt x="20" y="1984"/>
                      </a:lnTo>
                      <a:cubicBezTo>
                        <a:pt x="41" y="1984"/>
                        <a:pt x="62" y="1989"/>
                        <a:pt x="83" y="1998"/>
                      </a:cubicBezTo>
                      <a:cubicBezTo>
                        <a:pt x="278" y="2084"/>
                        <a:pt x="483" y="2128"/>
                        <a:pt x="693" y="2128"/>
                      </a:cubicBezTo>
                      <a:lnTo>
                        <a:pt x="711" y="2128"/>
                      </a:lnTo>
                      <a:lnTo>
                        <a:pt x="711" y="2110"/>
                      </a:lnTo>
                      <a:lnTo>
                        <a:pt x="708" y="17"/>
                      </a:lnTo>
                      <a:lnTo>
                        <a:pt x="708" y="0"/>
                      </a:lnTo>
                      <a:moveTo>
                        <a:pt x="690" y="17"/>
                      </a:moveTo>
                      <a:lnTo>
                        <a:pt x="693" y="2110"/>
                      </a:lnTo>
                      <a:cubicBezTo>
                        <a:pt x="480" y="2110"/>
                        <a:pt x="277" y="2065"/>
                        <a:pt x="90" y="1982"/>
                      </a:cubicBezTo>
                      <a:cubicBezTo>
                        <a:pt x="67" y="1972"/>
                        <a:pt x="44" y="1967"/>
                        <a:pt x="21" y="1967"/>
                      </a:cubicBezTo>
                      <a:lnTo>
                        <a:pt x="21" y="1966"/>
                      </a:lnTo>
                      <a:lnTo>
                        <a:pt x="18" y="136"/>
                      </a:lnTo>
                      <a:cubicBezTo>
                        <a:pt x="22" y="136"/>
                        <a:pt x="27" y="137"/>
                        <a:pt x="32" y="137"/>
                      </a:cubicBezTo>
                      <a:cubicBezTo>
                        <a:pt x="49" y="137"/>
                        <a:pt x="66" y="134"/>
                        <a:pt x="83" y="127"/>
                      </a:cubicBezTo>
                      <a:cubicBezTo>
                        <a:pt x="268" y="57"/>
                        <a:pt x="474" y="17"/>
                        <a:pt x="690" y="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7136280" y="2975760"/>
                  <a:ext cx="257400" cy="7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2128" extrusionOk="0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3" y="2110"/>
                      </a:lnTo>
                      <a:lnTo>
                        <a:pt x="3" y="2128"/>
                      </a:lnTo>
                      <a:lnTo>
                        <a:pt x="21" y="2128"/>
                      </a:lnTo>
                      <a:cubicBezTo>
                        <a:pt x="232" y="2128"/>
                        <a:pt x="438" y="2084"/>
                        <a:pt x="634" y="1998"/>
                      </a:cubicBezTo>
                      <a:cubicBezTo>
                        <a:pt x="655" y="1989"/>
                        <a:pt x="676" y="1984"/>
                        <a:pt x="698" y="1984"/>
                      </a:cubicBezTo>
                      <a:lnTo>
                        <a:pt x="715" y="1984"/>
                      </a:lnTo>
                      <a:lnTo>
                        <a:pt x="715" y="1967"/>
                      </a:lnTo>
                      <a:lnTo>
                        <a:pt x="712" y="136"/>
                      </a:lnTo>
                      <a:lnTo>
                        <a:pt x="712" y="116"/>
                      </a:lnTo>
                      <a:lnTo>
                        <a:pt x="692" y="118"/>
                      </a:lnTo>
                      <a:cubicBezTo>
                        <a:pt x="688" y="119"/>
                        <a:pt x="683" y="119"/>
                        <a:pt x="678" y="119"/>
                      </a:cubicBezTo>
                      <a:cubicBezTo>
                        <a:pt x="664" y="119"/>
                        <a:pt x="649" y="116"/>
                        <a:pt x="635" y="111"/>
                      </a:cubicBezTo>
                      <a:cubicBezTo>
                        <a:pt x="439" y="37"/>
                        <a:pt x="232" y="0"/>
                        <a:pt x="18" y="0"/>
                      </a:cubicBezTo>
                      <a:moveTo>
                        <a:pt x="18" y="17"/>
                      </a:moveTo>
                      <a:cubicBezTo>
                        <a:pt x="235" y="17"/>
                        <a:pt x="442" y="57"/>
                        <a:pt x="629" y="127"/>
                      </a:cubicBezTo>
                      <a:cubicBezTo>
                        <a:pt x="645" y="134"/>
                        <a:pt x="662" y="137"/>
                        <a:pt x="678" y="137"/>
                      </a:cubicBezTo>
                      <a:cubicBezTo>
                        <a:pt x="684" y="137"/>
                        <a:pt x="689" y="136"/>
                        <a:pt x="694" y="136"/>
                      </a:cubicBezTo>
                      <a:lnTo>
                        <a:pt x="697" y="1966"/>
                      </a:lnTo>
                      <a:lnTo>
                        <a:pt x="697" y="1967"/>
                      </a:lnTo>
                      <a:cubicBezTo>
                        <a:pt x="674" y="1967"/>
                        <a:pt x="650" y="1972"/>
                        <a:pt x="627" y="1982"/>
                      </a:cubicBezTo>
                      <a:cubicBezTo>
                        <a:pt x="439" y="2065"/>
                        <a:pt x="235" y="2110"/>
                        <a:pt x="21" y="2110"/>
                      </a:cubicBez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571800" y="2576520"/>
                  <a:ext cx="1118520" cy="20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7" h="5570" extrusionOk="0">
                      <a:moveTo>
                        <a:pt x="2201" y="0"/>
                      </a:moveTo>
                      <a:lnTo>
                        <a:pt x="905" y="0"/>
                      </a:lnTo>
                      <a:cubicBezTo>
                        <a:pt x="483" y="0"/>
                        <a:pt x="139" y="344"/>
                        <a:pt x="139" y="767"/>
                      </a:cubicBezTo>
                      <a:lnTo>
                        <a:pt x="139" y="829"/>
                      </a:lnTo>
                      <a:cubicBezTo>
                        <a:pt x="60" y="840"/>
                        <a:pt x="0" y="906"/>
                        <a:pt x="0" y="988"/>
                      </a:cubicBezTo>
                      <a:lnTo>
                        <a:pt x="0" y="1461"/>
                      </a:lnTo>
                      <a:cubicBezTo>
                        <a:pt x="0" y="1542"/>
                        <a:pt x="60" y="1609"/>
                        <a:pt x="139" y="1620"/>
                      </a:cubicBezTo>
                      <a:lnTo>
                        <a:pt x="139" y="3906"/>
                      </a:lnTo>
                      <a:lnTo>
                        <a:pt x="139" y="4018"/>
                      </a:lnTo>
                      <a:cubicBezTo>
                        <a:pt x="60" y="4028"/>
                        <a:pt x="0" y="4095"/>
                        <a:pt x="0" y="4176"/>
                      </a:cubicBezTo>
                      <a:lnTo>
                        <a:pt x="0" y="4195"/>
                      </a:lnTo>
                      <a:lnTo>
                        <a:pt x="0" y="4649"/>
                      </a:lnTo>
                      <a:cubicBezTo>
                        <a:pt x="0" y="4731"/>
                        <a:pt x="60" y="4798"/>
                        <a:pt x="139" y="4808"/>
                      </a:cubicBezTo>
                      <a:cubicBezTo>
                        <a:pt x="141" y="5073"/>
                        <a:pt x="229" y="5323"/>
                        <a:pt x="394" y="5531"/>
                      </a:cubicBezTo>
                      <a:lnTo>
                        <a:pt x="425" y="5570"/>
                      </a:lnTo>
                      <a:lnTo>
                        <a:pt x="425" y="5520"/>
                      </a:lnTo>
                      <a:lnTo>
                        <a:pt x="425" y="3807"/>
                      </a:lnTo>
                      <a:lnTo>
                        <a:pt x="425" y="3802"/>
                      </a:lnTo>
                      <a:lnTo>
                        <a:pt x="423" y="3798"/>
                      </a:lnTo>
                      <a:cubicBezTo>
                        <a:pt x="406" y="3769"/>
                        <a:pt x="402" y="3735"/>
                        <a:pt x="412" y="3704"/>
                      </a:cubicBezTo>
                      <a:lnTo>
                        <a:pt x="567" y="3234"/>
                      </a:lnTo>
                      <a:cubicBezTo>
                        <a:pt x="596" y="3146"/>
                        <a:pt x="677" y="3087"/>
                        <a:pt x="770" y="3087"/>
                      </a:cubicBezTo>
                      <a:cubicBezTo>
                        <a:pt x="772" y="3087"/>
                        <a:pt x="774" y="3087"/>
                        <a:pt x="777" y="3087"/>
                      </a:cubicBezTo>
                      <a:lnTo>
                        <a:pt x="795" y="3088"/>
                      </a:lnTo>
                      <a:lnTo>
                        <a:pt x="795" y="3069"/>
                      </a:lnTo>
                      <a:lnTo>
                        <a:pt x="795" y="1238"/>
                      </a:lnTo>
                      <a:lnTo>
                        <a:pt x="795" y="1222"/>
                      </a:lnTo>
                      <a:lnTo>
                        <a:pt x="779" y="1220"/>
                      </a:lnTo>
                      <a:cubicBezTo>
                        <a:pt x="731" y="1216"/>
                        <a:pt x="692" y="1191"/>
                        <a:pt x="676" y="1155"/>
                      </a:cubicBezTo>
                      <a:lnTo>
                        <a:pt x="512" y="772"/>
                      </a:lnTo>
                      <a:cubicBezTo>
                        <a:pt x="499" y="743"/>
                        <a:pt x="514" y="711"/>
                        <a:pt x="548" y="692"/>
                      </a:cubicBezTo>
                      <a:cubicBezTo>
                        <a:pt x="842" y="529"/>
                        <a:pt x="1189" y="442"/>
                        <a:pt x="1553" y="442"/>
                      </a:cubicBezTo>
                      <a:cubicBezTo>
                        <a:pt x="1917" y="442"/>
                        <a:pt x="2265" y="529"/>
                        <a:pt x="2558" y="692"/>
                      </a:cubicBezTo>
                      <a:cubicBezTo>
                        <a:pt x="2593" y="711"/>
                        <a:pt x="2607" y="743"/>
                        <a:pt x="2594" y="772"/>
                      </a:cubicBezTo>
                      <a:lnTo>
                        <a:pt x="2430" y="1155"/>
                      </a:lnTo>
                      <a:cubicBezTo>
                        <a:pt x="2415" y="1191"/>
                        <a:pt x="2375" y="1215"/>
                        <a:pt x="2328" y="1220"/>
                      </a:cubicBezTo>
                      <a:lnTo>
                        <a:pt x="2312" y="1221"/>
                      </a:lnTo>
                      <a:lnTo>
                        <a:pt x="2312" y="1237"/>
                      </a:lnTo>
                      <a:lnTo>
                        <a:pt x="2312" y="3069"/>
                      </a:lnTo>
                      <a:lnTo>
                        <a:pt x="2312" y="3087"/>
                      </a:lnTo>
                      <a:lnTo>
                        <a:pt x="2330" y="3087"/>
                      </a:lnTo>
                      <a:cubicBezTo>
                        <a:pt x="2332" y="3087"/>
                        <a:pt x="2334" y="3087"/>
                        <a:pt x="2336" y="3087"/>
                      </a:cubicBezTo>
                      <a:cubicBezTo>
                        <a:pt x="2429" y="3087"/>
                        <a:pt x="2511" y="3146"/>
                        <a:pt x="2540" y="3234"/>
                      </a:cubicBezTo>
                      <a:lnTo>
                        <a:pt x="2694" y="3704"/>
                      </a:lnTo>
                      <a:cubicBezTo>
                        <a:pt x="2705" y="3735"/>
                        <a:pt x="2701" y="3769"/>
                        <a:pt x="2684" y="3798"/>
                      </a:cubicBezTo>
                      <a:lnTo>
                        <a:pt x="2681" y="3802"/>
                      </a:lnTo>
                      <a:lnTo>
                        <a:pt x="2681" y="3807"/>
                      </a:lnTo>
                      <a:lnTo>
                        <a:pt x="2681" y="5520"/>
                      </a:lnTo>
                      <a:lnTo>
                        <a:pt x="2681" y="5527"/>
                      </a:lnTo>
                      <a:lnTo>
                        <a:pt x="2686" y="5532"/>
                      </a:lnTo>
                      <a:lnTo>
                        <a:pt x="2700" y="5546"/>
                      </a:lnTo>
                      <a:lnTo>
                        <a:pt x="2713" y="5531"/>
                      </a:lnTo>
                      <a:cubicBezTo>
                        <a:pt x="2876" y="5327"/>
                        <a:pt x="2966" y="5070"/>
                        <a:pt x="2968" y="4808"/>
                      </a:cubicBezTo>
                      <a:cubicBezTo>
                        <a:pt x="3046" y="4798"/>
                        <a:pt x="3107" y="4730"/>
                        <a:pt x="3107" y="4649"/>
                      </a:cubicBezTo>
                      <a:lnTo>
                        <a:pt x="3107" y="4195"/>
                      </a:lnTo>
                      <a:lnTo>
                        <a:pt x="3107" y="4176"/>
                      </a:lnTo>
                      <a:cubicBezTo>
                        <a:pt x="3107" y="4096"/>
                        <a:pt x="3046" y="4028"/>
                        <a:pt x="2968" y="4018"/>
                      </a:cubicBezTo>
                      <a:lnTo>
                        <a:pt x="2968" y="3906"/>
                      </a:lnTo>
                      <a:lnTo>
                        <a:pt x="2968" y="1620"/>
                      </a:lnTo>
                      <a:cubicBezTo>
                        <a:pt x="3047" y="1609"/>
                        <a:pt x="3107" y="1542"/>
                        <a:pt x="3107" y="1461"/>
                      </a:cubicBezTo>
                      <a:lnTo>
                        <a:pt x="3107" y="988"/>
                      </a:lnTo>
                      <a:cubicBezTo>
                        <a:pt x="3107" y="906"/>
                        <a:pt x="3047" y="840"/>
                        <a:pt x="2968" y="829"/>
                      </a:cubicBezTo>
                      <a:lnTo>
                        <a:pt x="2968" y="767"/>
                      </a:lnTo>
                      <a:cubicBezTo>
                        <a:pt x="2968" y="344"/>
                        <a:pt x="2624" y="0"/>
                        <a:pt x="2201" y="0"/>
                      </a:cubicBezTo>
                      <a:moveTo>
                        <a:pt x="2201" y="18"/>
                      </a:moveTo>
                      <a:cubicBezTo>
                        <a:pt x="2615" y="18"/>
                        <a:pt x="2950" y="353"/>
                        <a:pt x="2950" y="767"/>
                      </a:cubicBezTo>
                      <a:lnTo>
                        <a:pt x="2950" y="845"/>
                      </a:lnTo>
                      <a:cubicBezTo>
                        <a:pt x="3027" y="848"/>
                        <a:pt x="3089" y="910"/>
                        <a:pt x="3089" y="988"/>
                      </a:cubicBezTo>
                      <a:lnTo>
                        <a:pt x="3089" y="1461"/>
                      </a:lnTo>
                      <a:cubicBezTo>
                        <a:pt x="3089" y="1539"/>
                        <a:pt x="3027" y="1601"/>
                        <a:pt x="2950" y="1603"/>
                      </a:cubicBezTo>
                      <a:lnTo>
                        <a:pt x="2950" y="3906"/>
                      </a:lnTo>
                      <a:lnTo>
                        <a:pt x="2950" y="4034"/>
                      </a:lnTo>
                      <a:cubicBezTo>
                        <a:pt x="3027" y="4036"/>
                        <a:pt x="3089" y="4099"/>
                        <a:pt x="3089" y="4176"/>
                      </a:cubicBezTo>
                      <a:lnTo>
                        <a:pt x="3089" y="4195"/>
                      </a:lnTo>
                      <a:lnTo>
                        <a:pt x="3089" y="4649"/>
                      </a:lnTo>
                      <a:cubicBezTo>
                        <a:pt x="3089" y="4727"/>
                        <a:pt x="3027" y="4790"/>
                        <a:pt x="2950" y="4792"/>
                      </a:cubicBezTo>
                      <a:lnTo>
                        <a:pt x="2950" y="4802"/>
                      </a:lnTo>
                      <a:cubicBezTo>
                        <a:pt x="2950" y="5073"/>
                        <a:pt x="2856" y="5323"/>
                        <a:pt x="2699" y="5520"/>
                      </a:cubicBezTo>
                      <a:lnTo>
                        <a:pt x="2699" y="5520"/>
                      </a:lnTo>
                      <a:lnTo>
                        <a:pt x="2699" y="3807"/>
                      </a:lnTo>
                      <a:cubicBezTo>
                        <a:pt x="2718" y="3775"/>
                        <a:pt x="2723" y="3736"/>
                        <a:pt x="2711" y="3699"/>
                      </a:cubicBezTo>
                      <a:lnTo>
                        <a:pt x="2556" y="3228"/>
                      </a:lnTo>
                      <a:cubicBezTo>
                        <a:pt x="2524" y="3130"/>
                        <a:pt x="2433" y="3069"/>
                        <a:pt x="2336" y="3069"/>
                      </a:cubicBezTo>
                      <a:cubicBezTo>
                        <a:pt x="2334" y="3069"/>
                        <a:pt x="2332" y="3069"/>
                        <a:pt x="2329" y="3069"/>
                      </a:cubicBezTo>
                      <a:lnTo>
                        <a:pt x="2329" y="3069"/>
                      </a:lnTo>
                      <a:lnTo>
                        <a:pt x="2329" y="1237"/>
                      </a:lnTo>
                      <a:cubicBezTo>
                        <a:pt x="2382" y="1233"/>
                        <a:pt x="2428" y="1205"/>
                        <a:pt x="2446" y="1162"/>
                      </a:cubicBezTo>
                      <a:lnTo>
                        <a:pt x="2611" y="779"/>
                      </a:lnTo>
                      <a:cubicBezTo>
                        <a:pt x="2627" y="741"/>
                        <a:pt x="2609" y="700"/>
                        <a:pt x="2567" y="676"/>
                      </a:cubicBezTo>
                      <a:cubicBezTo>
                        <a:pt x="2282" y="518"/>
                        <a:pt x="1932" y="425"/>
                        <a:pt x="1553" y="425"/>
                      </a:cubicBezTo>
                      <a:cubicBezTo>
                        <a:pt x="1174" y="425"/>
                        <a:pt x="824" y="518"/>
                        <a:pt x="540" y="676"/>
                      </a:cubicBezTo>
                      <a:cubicBezTo>
                        <a:pt x="498" y="700"/>
                        <a:pt x="479" y="741"/>
                        <a:pt x="496" y="779"/>
                      </a:cubicBezTo>
                      <a:lnTo>
                        <a:pt x="660" y="1162"/>
                      </a:lnTo>
                      <a:cubicBezTo>
                        <a:pt x="679" y="1205"/>
                        <a:pt x="725" y="1233"/>
                        <a:pt x="777" y="1238"/>
                      </a:cubicBezTo>
                      <a:lnTo>
                        <a:pt x="777" y="3069"/>
                      </a:lnTo>
                      <a:lnTo>
                        <a:pt x="777" y="3069"/>
                      </a:lnTo>
                      <a:cubicBezTo>
                        <a:pt x="775" y="3069"/>
                        <a:pt x="772" y="3069"/>
                        <a:pt x="770" y="3069"/>
                      </a:cubicBezTo>
                      <a:cubicBezTo>
                        <a:pt x="673" y="3069"/>
                        <a:pt x="582" y="3130"/>
                        <a:pt x="550" y="3228"/>
                      </a:cubicBezTo>
                      <a:lnTo>
                        <a:pt x="395" y="3699"/>
                      </a:lnTo>
                      <a:cubicBezTo>
                        <a:pt x="383" y="3736"/>
                        <a:pt x="388" y="3775"/>
                        <a:pt x="408" y="3807"/>
                      </a:cubicBezTo>
                      <a:lnTo>
                        <a:pt x="408" y="5520"/>
                      </a:lnTo>
                      <a:cubicBezTo>
                        <a:pt x="251" y="5323"/>
                        <a:pt x="157" y="5073"/>
                        <a:pt x="157" y="4802"/>
                      </a:cubicBezTo>
                      <a:lnTo>
                        <a:pt x="157" y="4792"/>
                      </a:lnTo>
                      <a:cubicBezTo>
                        <a:pt x="80" y="4790"/>
                        <a:pt x="18" y="4727"/>
                        <a:pt x="18" y="4649"/>
                      </a:cubicBezTo>
                      <a:lnTo>
                        <a:pt x="18" y="4195"/>
                      </a:lnTo>
                      <a:lnTo>
                        <a:pt x="18" y="4176"/>
                      </a:lnTo>
                      <a:cubicBezTo>
                        <a:pt x="18" y="4099"/>
                        <a:pt x="80" y="4036"/>
                        <a:pt x="157" y="4034"/>
                      </a:cubicBezTo>
                      <a:lnTo>
                        <a:pt x="157" y="3906"/>
                      </a:lnTo>
                      <a:lnTo>
                        <a:pt x="157" y="1603"/>
                      </a:lnTo>
                      <a:cubicBezTo>
                        <a:pt x="80" y="1601"/>
                        <a:pt x="18" y="1539"/>
                        <a:pt x="18" y="1461"/>
                      </a:cubicBezTo>
                      <a:lnTo>
                        <a:pt x="18" y="988"/>
                      </a:lnTo>
                      <a:cubicBezTo>
                        <a:pt x="18" y="910"/>
                        <a:pt x="80" y="848"/>
                        <a:pt x="157" y="845"/>
                      </a:cubicBezTo>
                      <a:lnTo>
                        <a:pt x="157" y="767"/>
                      </a:lnTo>
                      <a:cubicBezTo>
                        <a:pt x="157" y="353"/>
                        <a:pt x="492" y="18"/>
                        <a:pt x="905" y="18"/>
                      </a:cubicBezTo>
                      <a:lnTo>
                        <a:pt x="2201" y="1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6739920" y="3962160"/>
                  <a:ext cx="385560" cy="77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2142" extrusionOk="0">
                      <a:moveTo>
                        <a:pt x="528" y="1905"/>
                      </a:moveTo>
                      <a:cubicBezTo>
                        <a:pt x="518" y="1905"/>
                        <a:pt x="509" y="1903"/>
                        <a:pt x="501" y="1900"/>
                      </a:cubicBezTo>
                      <a:cubicBezTo>
                        <a:pt x="378" y="1848"/>
                        <a:pt x="270" y="1770"/>
                        <a:pt x="177" y="1668"/>
                      </a:cubicBezTo>
                      <a:cubicBezTo>
                        <a:pt x="129" y="1615"/>
                        <a:pt x="101" y="1541"/>
                        <a:pt x="101" y="1465"/>
                      </a:cubicBezTo>
                      <a:lnTo>
                        <a:pt x="101" y="1405"/>
                      </a:lnTo>
                      <a:cubicBezTo>
                        <a:pt x="101" y="1366"/>
                        <a:pt x="130" y="1344"/>
                        <a:pt x="158" y="1344"/>
                      </a:cubicBezTo>
                      <a:cubicBezTo>
                        <a:pt x="168" y="1344"/>
                        <a:pt x="183" y="1347"/>
                        <a:pt x="197" y="1361"/>
                      </a:cubicBezTo>
                      <a:lnTo>
                        <a:pt x="580" y="1767"/>
                      </a:lnTo>
                      <a:cubicBezTo>
                        <a:pt x="594" y="1782"/>
                        <a:pt x="602" y="1803"/>
                        <a:pt x="602" y="1824"/>
                      </a:cubicBezTo>
                      <a:cubicBezTo>
                        <a:pt x="602" y="1869"/>
                        <a:pt x="569" y="1905"/>
                        <a:pt x="528" y="1905"/>
                      </a:cubicBezTo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0" y="1708"/>
                      </a:lnTo>
                      <a:lnTo>
                        <a:pt x="0" y="1714"/>
                      </a:lnTo>
                      <a:lnTo>
                        <a:pt x="3" y="1718"/>
                      </a:lnTo>
                      <a:cubicBezTo>
                        <a:pt x="206" y="1988"/>
                        <a:pt x="508" y="2142"/>
                        <a:pt x="833" y="2142"/>
                      </a:cubicBezTo>
                      <a:lnTo>
                        <a:pt x="1054" y="2142"/>
                      </a:lnTo>
                      <a:lnTo>
                        <a:pt x="1071" y="2142"/>
                      </a:lnTo>
                      <a:lnTo>
                        <a:pt x="1071" y="2125"/>
                      </a:lnTo>
                      <a:lnTo>
                        <a:pt x="1071" y="2008"/>
                      </a:lnTo>
                      <a:lnTo>
                        <a:pt x="1071" y="1991"/>
                      </a:lnTo>
                      <a:lnTo>
                        <a:pt x="1054" y="1991"/>
                      </a:lnTo>
                      <a:lnTo>
                        <a:pt x="769" y="1991"/>
                      </a:lnTo>
                      <a:cubicBezTo>
                        <a:pt x="761" y="1991"/>
                        <a:pt x="754" y="1983"/>
                        <a:pt x="754" y="1973"/>
                      </a:cubicBezTo>
                      <a:cubicBezTo>
                        <a:pt x="754" y="1964"/>
                        <a:pt x="761" y="1956"/>
                        <a:pt x="769" y="1956"/>
                      </a:cubicBezTo>
                      <a:lnTo>
                        <a:pt x="1054" y="1956"/>
                      </a:lnTo>
                      <a:lnTo>
                        <a:pt x="1071" y="1956"/>
                      </a:lnTo>
                      <a:lnTo>
                        <a:pt x="1071" y="1938"/>
                      </a:lnTo>
                      <a:lnTo>
                        <a:pt x="1071" y="1886"/>
                      </a:lnTo>
                      <a:lnTo>
                        <a:pt x="1071" y="1868"/>
                      </a:lnTo>
                      <a:lnTo>
                        <a:pt x="1054" y="1868"/>
                      </a:lnTo>
                      <a:lnTo>
                        <a:pt x="769" y="1868"/>
                      </a:lnTo>
                      <a:cubicBezTo>
                        <a:pt x="761" y="1868"/>
                        <a:pt x="754" y="1860"/>
                        <a:pt x="754" y="1851"/>
                      </a:cubicBezTo>
                      <a:cubicBezTo>
                        <a:pt x="754" y="1842"/>
                        <a:pt x="761" y="1834"/>
                        <a:pt x="769" y="1834"/>
                      </a:cubicBezTo>
                      <a:lnTo>
                        <a:pt x="1054" y="1834"/>
                      </a:lnTo>
                      <a:lnTo>
                        <a:pt x="1071" y="1834"/>
                      </a:lnTo>
                      <a:lnTo>
                        <a:pt x="1071" y="1816"/>
                      </a:lnTo>
                      <a:lnTo>
                        <a:pt x="1071" y="1764"/>
                      </a:lnTo>
                      <a:lnTo>
                        <a:pt x="1071" y="1746"/>
                      </a:lnTo>
                      <a:lnTo>
                        <a:pt x="1054" y="1746"/>
                      </a:lnTo>
                      <a:lnTo>
                        <a:pt x="769" y="1746"/>
                      </a:lnTo>
                      <a:cubicBezTo>
                        <a:pt x="761" y="1746"/>
                        <a:pt x="754" y="1738"/>
                        <a:pt x="754" y="1729"/>
                      </a:cubicBezTo>
                      <a:cubicBezTo>
                        <a:pt x="754" y="1719"/>
                        <a:pt x="761" y="1711"/>
                        <a:pt x="769" y="1711"/>
                      </a:cubicBezTo>
                      <a:lnTo>
                        <a:pt x="1054" y="1711"/>
                      </a:lnTo>
                      <a:lnTo>
                        <a:pt x="1071" y="1711"/>
                      </a:lnTo>
                      <a:lnTo>
                        <a:pt x="1071" y="1694"/>
                      </a:lnTo>
                      <a:lnTo>
                        <a:pt x="1071" y="449"/>
                      </a:lnTo>
                      <a:lnTo>
                        <a:pt x="1071" y="432"/>
                      </a:lnTo>
                      <a:lnTo>
                        <a:pt x="1054" y="432"/>
                      </a:lnTo>
                      <a:cubicBezTo>
                        <a:pt x="694" y="432"/>
                        <a:pt x="350" y="313"/>
                        <a:pt x="60" y="90"/>
                      </a:cubicBezTo>
                      <a:cubicBezTo>
                        <a:pt x="49" y="81"/>
                        <a:pt x="40" y="71"/>
                        <a:pt x="33" y="58"/>
                      </a:cubicBezTo>
                      <a:lnTo>
                        <a:pt x="0" y="0"/>
                      </a:lnTo>
                      <a:moveTo>
                        <a:pt x="528" y="1923"/>
                      </a:moveTo>
                      <a:cubicBezTo>
                        <a:pt x="576" y="1923"/>
                        <a:pt x="620" y="1880"/>
                        <a:pt x="620" y="1824"/>
                      </a:cubicBezTo>
                      <a:cubicBezTo>
                        <a:pt x="620" y="1798"/>
                        <a:pt x="610" y="1773"/>
                        <a:pt x="593" y="1755"/>
                      </a:cubicBezTo>
                      <a:lnTo>
                        <a:pt x="210" y="1349"/>
                      </a:lnTo>
                      <a:cubicBezTo>
                        <a:pt x="195" y="1333"/>
                        <a:pt x="176" y="1326"/>
                        <a:pt x="158" y="1326"/>
                      </a:cubicBezTo>
                      <a:cubicBezTo>
                        <a:pt x="120" y="1326"/>
                        <a:pt x="83" y="1357"/>
                        <a:pt x="83" y="1405"/>
                      </a:cubicBezTo>
                      <a:lnTo>
                        <a:pt x="83" y="1465"/>
                      </a:lnTo>
                      <a:cubicBezTo>
                        <a:pt x="83" y="1545"/>
                        <a:pt x="112" y="1623"/>
                        <a:pt x="164" y="1680"/>
                      </a:cubicBezTo>
                      <a:cubicBezTo>
                        <a:pt x="257" y="1782"/>
                        <a:pt x="369" y="1862"/>
                        <a:pt x="494" y="1916"/>
                      </a:cubicBezTo>
                      <a:cubicBezTo>
                        <a:pt x="505" y="1921"/>
                        <a:pt x="516" y="1923"/>
                        <a:pt x="528" y="1923"/>
                      </a:cubicBezTo>
                      <a:moveTo>
                        <a:pt x="17" y="67"/>
                      </a:moveTo>
                      <a:cubicBezTo>
                        <a:pt x="25" y="81"/>
                        <a:pt x="36" y="93"/>
                        <a:pt x="49" y="104"/>
                      </a:cubicBezTo>
                      <a:cubicBezTo>
                        <a:pt x="331" y="321"/>
                        <a:pt x="678" y="449"/>
                        <a:pt x="1054" y="449"/>
                      </a:cubicBezTo>
                      <a:lnTo>
                        <a:pt x="1054" y="1694"/>
                      </a:lnTo>
                      <a:lnTo>
                        <a:pt x="769" y="1694"/>
                      </a:lnTo>
                      <a:cubicBezTo>
                        <a:pt x="751" y="1694"/>
                        <a:pt x="737" y="1709"/>
                        <a:pt x="737" y="1729"/>
                      </a:cubicBezTo>
                      <a:cubicBezTo>
                        <a:pt x="737" y="1748"/>
                        <a:pt x="751" y="1764"/>
                        <a:pt x="769" y="1764"/>
                      </a:cubicBezTo>
                      <a:lnTo>
                        <a:pt x="1054" y="1764"/>
                      </a:lnTo>
                      <a:lnTo>
                        <a:pt x="1054" y="1816"/>
                      </a:lnTo>
                      <a:lnTo>
                        <a:pt x="769" y="1816"/>
                      </a:lnTo>
                      <a:cubicBezTo>
                        <a:pt x="751" y="1816"/>
                        <a:pt x="737" y="1832"/>
                        <a:pt x="737" y="1851"/>
                      </a:cubicBezTo>
                      <a:cubicBezTo>
                        <a:pt x="737" y="1870"/>
                        <a:pt x="751" y="1886"/>
                        <a:pt x="769" y="1886"/>
                      </a:cubicBezTo>
                      <a:lnTo>
                        <a:pt x="1054" y="1886"/>
                      </a:lnTo>
                      <a:lnTo>
                        <a:pt x="1054" y="1938"/>
                      </a:lnTo>
                      <a:lnTo>
                        <a:pt x="769" y="1938"/>
                      </a:lnTo>
                      <a:cubicBezTo>
                        <a:pt x="751" y="1938"/>
                        <a:pt x="737" y="1954"/>
                        <a:pt x="737" y="1973"/>
                      </a:cubicBezTo>
                      <a:cubicBezTo>
                        <a:pt x="737" y="1992"/>
                        <a:pt x="751" y="2008"/>
                        <a:pt x="769" y="2008"/>
                      </a:cubicBezTo>
                      <a:lnTo>
                        <a:pt x="1054" y="2008"/>
                      </a:lnTo>
                      <a:lnTo>
                        <a:pt x="1054" y="2125"/>
                      </a:lnTo>
                      <a:lnTo>
                        <a:pt x="833" y="2125"/>
                      </a:lnTo>
                      <a:cubicBezTo>
                        <a:pt x="503" y="2125"/>
                        <a:pt x="208" y="1962"/>
                        <a:pt x="17" y="1708"/>
                      </a:cubicBezTo>
                      <a:lnTo>
                        <a:pt x="17" y="6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7134840" y="3962520"/>
                  <a:ext cx="390960" cy="77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2141" extrusionOk="0">
                      <a:moveTo>
                        <a:pt x="548" y="1904"/>
                      </a:moveTo>
                      <a:cubicBezTo>
                        <a:pt x="506" y="1904"/>
                        <a:pt x="473" y="1868"/>
                        <a:pt x="473" y="1823"/>
                      </a:cubicBezTo>
                      <a:cubicBezTo>
                        <a:pt x="473" y="1802"/>
                        <a:pt x="481" y="1781"/>
                        <a:pt x="495" y="1766"/>
                      </a:cubicBezTo>
                      <a:lnTo>
                        <a:pt x="882" y="1360"/>
                      </a:lnTo>
                      <a:cubicBezTo>
                        <a:pt x="896" y="1346"/>
                        <a:pt x="911" y="1343"/>
                        <a:pt x="921" y="1343"/>
                      </a:cubicBezTo>
                      <a:cubicBezTo>
                        <a:pt x="950" y="1343"/>
                        <a:pt x="979" y="1365"/>
                        <a:pt x="979" y="1404"/>
                      </a:cubicBezTo>
                      <a:lnTo>
                        <a:pt x="979" y="1464"/>
                      </a:lnTo>
                      <a:cubicBezTo>
                        <a:pt x="979" y="1541"/>
                        <a:pt x="951" y="1614"/>
                        <a:pt x="902" y="1667"/>
                      </a:cubicBezTo>
                      <a:cubicBezTo>
                        <a:pt x="810" y="1767"/>
                        <a:pt x="697" y="1847"/>
                        <a:pt x="576" y="1899"/>
                      </a:cubicBezTo>
                      <a:cubicBezTo>
                        <a:pt x="567" y="1902"/>
                        <a:pt x="557" y="1904"/>
                        <a:pt x="548" y="1904"/>
                      </a:cubicBezTo>
                      <a:moveTo>
                        <a:pt x="1080" y="0"/>
                      </a:moveTo>
                      <a:lnTo>
                        <a:pt x="1047" y="57"/>
                      </a:lnTo>
                      <a:cubicBezTo>
                        <a:pt x="1040" y="70"/>
                        <a:pt x="1031" y="80"/>
                        <a:pt x="1020" y="89"/>
                      </a:cubicBezTo>
                      <a:cubicBezTo>
                        <a:pt x="727" y="312"/>
                        <a:pt x="380" y="431"/>
                        <a:pt x="18" y="431"/>
                      </a:cubicBezTo>
                      <a:lnTo>
                        <a:pt x="0" y="431"/>
                      </a:lnTo>
                      <a:lnTo>
                        <a:pt x="0" y="448"/>
                      </a:lnTo>
                      <a:lnTo>
                        <a:pt x="0" y="1693"/>
                      </a:lnTo>
                      <a:lnTo>
                        <a:pt x="0" y="1710"/>
                      </a:lnTo>
                      <a:lnTo>
                        <a:pt x="18" y="1710"/>
                      </a:lnTo>
                      <a:lnTo>
                        <a:pt x="304" y="1710"/>
                      </a:lnTo>
                      <a:cubicBezTo>
                        <a:pt x="313" y="1710"/>
                        <a:pt x="320" y="1718"/>
                        <a:pt x="320" y="1728"/>
                      </a:cubicBezTo>
                      <a:cubicBezTo>
                        <a:pt x="320" y="1737"/>
                        <a:pt x="313" y="1745"/>
                        <a:pt x="304" y="1745"/>
                      </a:cubicBezTo>
                      <a:lnTo>
                        <a:pt x="18" y="1745"/>
                      </a:lnTo>
                      <a:lnTo>
                        <a:pt x="0" y="1745"/>
                      </a:lnTo>
                      <a:lnTo>
                        <a:pt x="0" y="1763"/>
                      </a:lnTo>
                      <a:lnTo>
                        <a:pt x="0" y="1815"/>
                      </a:lnTo>
                      <a:lnTo>
                        <a:pt x="0" y="1833"/>
                      </a:lnTo>
                      <a:lnTo>
                        <a:pt x="18" y="1833"/>
                      </a:lnTo>
                      <a:lnTo>
                        <a:pt x="304" y="1833"/>
                      </a:lnTo>
                      <a:cubicBezTo>
                        <a:pt x="313" y="1833"/>
                        <a:pt x="320" y="1841"/>
                        <a:pt x="320" y="1850"/>
                      </a:cubicBezTo>
                      <a:cubicBezTo>
                        <a:pt x="320" y="1859"/>
                        <a:pt x="313" y="1867"/>
                        <a:pt x="304" y="1867"/>
                      </a:cubicBezTo>
                      <a:lnTo>
                        <a:pt x="18" y="1867"/>
                      </a:lnTo>
                      <a:lnTo>
                        <a:pt x="0" y="1867"/>
                      </a:lnTo>
                      <a:lnTo>
                        <a:pt x="0" y="1885"/>
                      </a:lnTo>
                      <a:lnTo>
                        <a:pt x="0" y="1937"/>
                      </a:lnTo>
                      <a:lnTo>
                        <a:pt x="0" y="1955"/>
                      </a:lnTo>
                      <a:lnTo>
                        <a:pt x="18" y="1955"/>
                      </a:lnTo>
                      <a:lnTo>
                        <a:pt x="304" y="1955"/>
                      </a:lnTo>
                      <a:cubicBezTo>
                        <a:pt x="313" y="1955"/>
                        <a:pt x="320" y="1963"/>
                        <a:pt x="320" y="1972"/>
                      </a:cubicBezTo>
                      <a:cubicBezTo>
                        <a:pt x="320" y="1982"/>
                        <a:pt x="313" y="1990"/>
                        <a:pt x="304" y="1990"/>
                      </a:cubicBezTo>
                      <a:lnTo>
                        <a:pt x="18" y="1990"/>
                      </a:lnTo>
                      <a:lnTo>
                        <a:pt x="0" y="1990"/>
                      </a:lnTo>
                      <a:lnTo>
                        <a:pt x="0" y="2007"/>
                      </a:lnTo>
                      <a:lnTo>
                        <a:pt x="0" y="2124"/>
                      </a:lnTo>
                      <a:lnTo>
                        <a:pt x="0" y="2141"/>
                      </a:lnTo>
                      <a:lnTo>
                        <a:pt x="18" y="2141"/>
                      </a:lnTo>
                      <a:lnTo>
                        <a:pt x="240" y="2141"/>
                      </a:lnTo>
                      <a:cubicBezTo>
                        <a:pt x="567" y="2141"/>
                        <a:pt x="873" y="1987"/>
                        <a:pt x="1077" y="1718"/>
                      </a:cubicBezTo>
                      <a:lnTo>
                        <a:pt x="1086" y="1706"/>
                      </a:lnTo>
                      <a:lnTo>
                        <a:pt x="1080" y="1700"/>
                      </a:lnTo>
                      <a:lnTo>
                        <a:pt x="1080" y="66"/>
                      </a:lnTo>
                      <a:lnTo>
                        <a:pt x="1080" y="0"/>
                      </a:lnTo>
                      <a:moveTo>
                        <a:pt x="548" y="1922"/>
                      </a:moveTo>
                      <a:cubicBezTo>
                        <a:pt x="559" y="1922"/>
                        <a:pt x="571" y="1920"/>
                        <a:pt x="582" y="1915"/>
                      </a:cubicBezTo>
                      <a:cubicBezTo>
                        <a:pt x="709" y="1861"/>
                        <a:pt x="822" y="1781"/>
                        <a:pt x="915" y="1679"/>
                      </a:cubicBezTo>
                      <a:cubicBezTo>
                        <a:pt x="968" y="1622"/>
                        <a:pt x="996" y="1544"/>
                        <a:pt x="996" y="1464"/>
                      </a:cubicBezTo>
                      <a:lnTo>
                        <a:pt x="996" y="1404"/>
                      </a:lnTo>
                      <a:cubicBezTo>
                        <a:pt x="996" y="1356"/>
                        <a:pt x="960" y="1325"/>
                        <a:pt x="921" y="1325"/>
                      </a:cubicBezTo>
                      <a:cubicBezTo>
                        <a:pt x="903" y="1325"/>
                        <a:pt x="884" y="1332"/>
                        <a:pt x="869" y="1348"/>
                      </a:cubicBezTo>
                      <a:lnTo>
                        <a:pt x="482" y="1754"/>
                      </a:lnTo>
                      <a:cubicBezTo>
                        <a:pt x="465" y="1772"/>
                        <a:pt x="455" y="1797"/>
                        <a:pt x="455" y="1823"/>
                      </a:cubicBezTo>
                      <a:cubicBezTo>
                        <a:pt x="455" y="1879"/>
                        <a:pt x="499" y="1922"/>
                        <a:pt x="548" y="1922"/>
                      </a:cubicBezTo>
                      <a:moveTo>
                        <a:pt x="1063" y="66"/>
                      </a:moveTo>
                      <a:lnTo>
                        <a:pt x="1063" y="1707"/>
                      </a:lnTo>
                      <a:lnTo>
                        <a:pt x="1063" y="1707"/>
                      </a:lnTo>
                      <a:cubicBezTo>
                        <a:pt x="870" y="1961"/>
                        <a:pt x="573" y="2124"/>
                        <a:pt x="240" y="2124"/>
                      </a:cubicBezTo>
                      <a:lnTo>
                        <a:pt x="18" y="2124"/>
                      </a:lnTo>
                      <a:lnTo>
                        <a:pt x="18" y="2007"/>
                      </a:lnTo>
                      <a:lnTo>
                        <a:pt x="304" y="2007"/>
                      </a:lnTo>
                      <a:cubicBezTo>
                        <a:pt x="322" y="2007"/>
                        <a:pt x="337" y="1991"/>
                        <a:pt x="337" y="1972"/>
                      </a:cubicBezTo>
                      <a:cubicBezTo>
                        <a:pt x="337" y="1953"/>
                        <a:pt x="322" y="1937"/>
                        <a:pt x="304" y="1937"/>
                      </a:cubicBezTo>
                      <a:lnTo>
                        <a:pt x="18" y="1937"/>
                      </a:lnTo>
                      <a:lnTo>
                        <a:pt x="18" y="1885"/>
                      </a:lnTo>
                      <a:lnTo>
                        <a:pt x="304" y="1885"/>
                      </a:lnTo>
                      <a:cubicBezTo>
                        <a:pt x="322" y="1885"/>
                        <a:pt x="337" y="1869"/>
                        <a:pt x="337" y="1850"/>
                      </a:cubicBezTo>
                      <a:cubicBezTo>
                        <a:pt x="337" y="1831"/>
                        <a:pt x="322" y="1815"/>
                        <a:pt x="304" y="1815"/>
                      </a:cubicBezTo>
                      <a:lnTo>
                        <a:pt x="18" y="1815"/>
                      </a:lnTo>
                      <a:lnTo>
                        <a:pt x="18" y="1763"/>
                      </a:lnTo>
                      <a:lnTo>
                        <a:pt x="304" y="1763"/>
                      </a:lnTo>
                      <a:cubicBezTo>
                        <a:pt x="322" y="1763"/>
                        <a:pt x="337" y="1747"/>
                        <a:pt x="337" y="1728"/>
                      </a:cubicBezTo>
                      <a:cubicBezTo>
                        <a:pt x="337" y="1708"/>
                        <a:pt x="322" y="1693"/>
                        <a:pt x="304" y="1693"/>
                      </a:cubicBezTo>
                      <a:lnTo>
                        <a:pt x="18" y="1693"/>
                      </a:lnTo>
                      <a:lnTo>
                        <a:pt x="18" y="448"/>
                      </a:lnTo>
                      <a:cubicBezTo>
                        <a:pt x="396" y="448"/>
                        <a:pt x="746" y="320"/>
                        <a:pt x="1031" y="103"/>
                      </a:cubicBezTo>
                      <a:cubicBezTo>
                        <a:pt x="1044" y="92"/>
                        <a:pt x="1055" y="80"/>
                        <a:pt x="1063" y="6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" name="Google Shape;39;p2"/>
              <p:cNvSpPr/>
              <p:nvPr/>
            </p:nvSpPr>
            <p:spPr>
              <a:xfrm rot="1800091">
                <a:off x="8392444" y="2478445"/>
                <a:ext cx="218038" cy="67709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4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296" y="0"/>
                      <a:pt x="277" y="12"/>
                      <a:pt x="269" y="32"/>
                    </a:cubicBezTo>
                    <a:lnTo>
                      <a:pt x="1" y="666"/>
                    </a:lnTo>
                    <a:lnTo>
                      <a:pt x="0" y="669"/>
                    </a:lnTo>
                    <a:lnTo>
                      <a:pt x="0" y="673"/>
                    </a:lnTo>
                    <a:lnTo>
                      <a:pt x="0" y="1132"/>
                    </a:lnTo>
                    <a:lnTo>
                      <a:pt x="0" y="1149"/>
                    </a:lnTo>
                    <a:lnTo>
                      <a:pt x="18" y="1149"/>
                    </a:lnTo>
                    <a:lnTo>
                      <a:pt x="352" y="1149"/>
                    </a:lnTo>
                    <a:lnTo>
                      <a:pt x="370" y="1149"/>
                    </a:lnTo>
                    <a:lnTo>
                      <a:pt x="370" y="1132"/>
                    </a:lnTo>
                    <a:lnTo>
                      <a:pt x="370" y="53"/>
                    </a:lnTo>
                    <a:cubicBezTo>
                      <a:pt x="370" y="20"/>
                      <a:pt x="343" y="0"/>
                      <a:pt x="317" y="0"/>
                    </a:cubicBezTo>
                    <a:moveTo>
                      <a:pt x="317" y="18"/>
                    </a:moveTo>
                    <a:cubicBezTo>
                      <a:pt x="335" y="18"/>
                      <a:pt x="352" y="31"/>
                      <a:pt x="352" y="53"/>
                    </a:cubicBezTo>
                    <a:lnTo>
                      <a:pt x="352" y="1132"/>
                    </a:lnTo>
                    <a:lnTo>
                      <a:pt x="18" y="1132"/>
                    </a:lnTo>
                    <a:lnTo>
                      <a:pt x="18" y="673"/>
                    </a:lnTo>
                    <a:lnTo>
                      <a:pt x="285" y="39"/>
                    </a:lnTo>
                    <a:cubicBezTo>
                      <a:pt x="291" y="24"/>
                      <a:pt x="304" y="18"/>
                      <a:pt x="317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1800091">
                <a:off x="7978004" y="3121687"/>
                <a:ext cx="218038" cy="8261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02" extrusionOk="0">
                    <a:moveTo>
                      <a:pt x="370" y="0"/>
                    </a:moveTo>
                    <a:lnTo>
                      <a:pt x="352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22"/>
                    </a:lnTo>
                    <a:lnTo>
                      <a:pt x="0" y="325"/>
                    </a:lnTo>
                    <a:lnTo>
                      <a:pt x="1" y="328"/>
                    </a:lnTo>
                    <a:lnTo>
                      <a:pt x="335" y="1302"/>
                    </a:lnTo>
                    <a:lnTo>
                      <a:pt x="370" y="1402"/>
                    </a:lnTo>
                    <a:lnTo>
                      <a:pt x="370" y="1297"/>
                    </a:lnTo>
                    <a:lnTo>
                      <a:pt x="370" y="17"/>
                    </a:lnTo>
                    <a:lnTo>
                      <a:pt x="370" y="0"/>
                    </a:lnTo>
                    <a:moveTo>
                      <a:pt x="352" y="17"/>
                    </a:moveTo>
                    <a:lnTo>
                      <a:pt x="352" y="1297"/>
                    </a:lnTo>
                    <a:lnTo>
                      <a:pt x="18" y="322"/>
                    </a:lnTo>
                    <a:lnTo>
                      <a:pt x="18" y="17"/>
                    </a:lnTo>
                    <a:lnTo>
                      <a:pt x="352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1800091">
                <a:off x="6690879" y="3298982"/>
                <a:ext cx="1246355" cy="618758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050" extrusionOk="0">
                    <a:moveTo>
                      <a:pt x="357" y="0"/>
                    </a:moveTo>
                    <a:lnTo>
                      <a:pt x="357" y="0"/>
                    </a:lnTo>
                    <a:cubicBezTo>
                      <a:pt x="260" y="0"/>
                      <a:pt x="175" y="61"/>
                      <a:pt x="144" y="154"/>
                    </a:cubicBezTo>
                    <a:lnTo>
                      <a:pt x="6" y="574"/>
                    </a:lnTo>
                    <a:cubicBezTo>
                      <a:pt x="-6" y="611"/>
                      <a:pt x="-1" y="651"/>
                      <a:pt x="19" y="685"/>
                    </a:cubicBezTo>
                    <a:cubicBezTo>
                      <a:pt x="28" y="701"/>
                      <a:pt x="40" y="714"/>
                      <a:pt x="55" y="724"/>
                    </a:cubicBezTo>
                    <a:cubicBezTo>
                      <a:pt x="348" y="938"/>
                      <a:pt x="695" y="1050"/>
                      <a:pt x="1057" y="1050"/>
                    </a:cubicBezTo>
                    <a:cubicBezTo>
                      <a:pt x="1420" y="1050"/>
                      <a:pt x="1766" y="938"/>
                      <a:pt x="2060" y="724"/>
                    </a:cubicBezTo>
                    <a:cubicBezTo>
                      <a:pt x="2074" y="714"/>
                      <a:pt x="2086" y="701"/>
                      <a:pt x="2096" y="685"/>
                    </a:cubicBezTo>
                    <a:cubicBezTo>
                      <a:pt x="2116" y="651"/>
                      <a:pt x="2121" y="611"/>
                      <a:pt x="2108" y="574"/>
                    </a:cubicBezTo>
                    <a:lnTo>
                      <a:pt x="1970" y="154"/>
                    </a:lnTo>
                    <a:cubicBezTo>
                      <a:pt x="1940" y="61"/>
                      <a:pt x="1854" y="0"/>
                      <a:pt x="1757" y="0"/>
                    </a:cubicBezTo>
                    <a:cubicBezTo>
                      <a:pt x="1754" y="0"/>
                      <a:pt x="1752" y="0"/>
                      <a:pt x="1750" y="0"/>
                    </a:cubicBezTo>
                    <a:cubicBezTo>
                      <a:pt x="1724" y="0"/>
                      <a:pt x="1698" y="5"/>
                      <a:pt x="1672" y="16"/>
                    </a:cubicBezTo>
                    <a:cubicBezTo>
                      <a:pt x="1476" y="93"/>
                      <a:pt x="1269" y="133"/>
                      <a:pt x="1057" y="133"/>
                    </a:cubicBezTo>
                    <a:cubicBezTo>
                      <a:pt x="846" y="133"/>
                      <a:pt x="639" y="93"/>
                      <a:pt x="442" y="16"/>
                    </a:cubicBezTo>
                    <a:cubicBezTo>
                      <a:pt x="417" y="5"/>
                      <a:pt x="390" y="0"/>
                      <a:pt x="364" y="0"/>
                    </a:cubicBezTo>
                    <a:cubicBezTo>
                      <a:pt x="362" y="0"/>
                      <a:pt x="360" y="0"/>
                      <a:pt x="357" y="0"/>
                    </a:cubicBezTo>
                    <a:moveTo>
                      <a:pt x="357" y="17"/>
                    </a:moveTo>
                    <a:cubicBezTo>
                      <a:pt x="360" y="17"/>
                      <a:pt x="362" y="17"/>
                      <a:pt x="364" y="17"/>
                    </a:cubicBezTo>
                    <a:cubicBezTo>
                      <a:pt x="388" y="18"/>
                      <a:pt x="412" y="23"/>
                      <a:pt x="436" y="32"/>
                    </a:cubicBezTo>
                    <a:cubicBezTo>
                      <a:pt x="628" y="108"/>
                      <a:pt x="838" y="150"/>
                      <a:pt x="1057" y="150"/>
                    </a:cubicBezTo>
                    <a:cubicBezTo>
                      <a:pt x="1277" y="150"/>
                      <a:pt x="1486" y="108"/>
                      <a:pt x="1679" y="32"/>
                    </a:cubicBezTo>
                    <a:cubicBezTo>
                      <a:pt x="1702" y="23"/>
                      <a:pt x="1727" y="18"/>
                      <a:pt x="1751" y="17"/>
                    </a:cubicBezTo>
                    <a:cubicBezTo>
                      <a:pt x="1753" y="17"/>
                      <a:pt x="1755" y="17"/>
                      <a:pt x="1757" y="17"/>
                    </a:cubicBezTo>
                    <a:cubicBezTo>
                      <a:pt x="1843" y="17"/>
                      <a:pt x="1924" y="71"/>
                      <a:pt x="1953" y="159"/>
                    </a:cubicBezTo>
                    <a:lnTo>
                      <a:pt x="2092" y="579"/>
                    </a:lnTo>
                    <a:cubicBezTo>
                      <a:pt x="2103" y="612"/>
                      <a:pt x="2098" y="647"/>
                      <a:pt x="2080" y="676"/>
                    </a:cubicBezTo>
                    <a:cubicBezTo>
                      <a:pt x="2073" y="689"/>
                      <a:pt x="2062" y="701"/>
                      <a:pt x="2049" y="710"/>
                    </a:cubicBezTo>
                    <a:cubicBezTo>
                      <a:pt x="1771" y="913"/>
                      <a:pt x="1428" y="1033"/>
                      <a:pt x="1057" y="1033"/>
                    </a:cubicBezTo>
                    <a:cubicBezTo>
                      <a:pt x="687" y="1033"/>
                      <a:pt x="344" y="913"/>
                      <a:pt x="65" y="710"/>
                    </a:cubicBezTo>
                    <a:cubicBezTo>
                      <a:pt x="52" y="701"/>
                      <a:pt x="42" y="689"/>
                      <a:pt x="34" y="676"/>
                    </a:cubicBezTo>
                    <a:cubicBezTo>
                      <a:pt x="17" y="647"/>
                      <a:pt x="12" y="612"/>
                      <a:pt x="23" y="579"/>
                    </a:cubicBezTo>
                    <a:lnTo>
                      <a:pt x="161" y="159"/>
                    </a:lnTo>
                    <a:cubicBezTo>
                      <a:pt x="190" y="71"/>
                      <a:pt x="271" y="17"/>
                      <a:pt x="357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1800091">
                <a:off x="6882313" y="2489052"/>
                <a:ext cx="218038" cy="8261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02" extrusionOk="0">
                    <a:moveTo>
                      <a:pt x="370" y="0"/>
                    </a:moveTo>
                    <a:lnTo>
                      <a:pt x="352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1297"/>
                    </a:lnTo>
                    <a:lnTo>
                      <a:pt x="0" y="1402"/>
                    </a:lnTo>
                    <a:lnTo>
                      <a:pt x="34" y="1302"/>
                    </a:lnTo>
                    <a:lnTo>
                      <a:pt x="369" y="328"/>
                    </a:lnTo>
                    <a:lnTo>
                      <a:pt x="370" y="325"/>
                    </a:lnTo>
                    <a:lnTo>
                      <a:pt x="370" y="322"/>
                    </a:lnTo>
                    <a:lnTo>
                      <a:pt x="370" y="17"/>
                    </a:lnTo>
                    <a:lnTo>
                      <a:pt x="370" y="0"/>
                    </a:lnTo>
                    <a:moveTo>
                      <a:pt x="352" y="17"/>
                    </a:moveTo>
                    <a:lnTo>
                      <a:pt x="352" y="322"/>
                    </a:lnTo>
                    <a:lnTo>
                      <a:pt x="17" y="1297"/>
                    </a:lnTo>
                    <a:lnTo>
                      <a:pt x="17" y="17"/>
                    </a:lnTo>
                    <a:lnTo>
                      <a:pt x="352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1800091">
                <a:off x="7296752" y="1845810"/>
                <a:ext cx="218038" cy="67709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49" extrusionOk="0">
                    <a:moveTo>
                      <a:pt x="53" y="0"/>
                    </a:moveTo>
                    <a:cubicBezTo>
                      <a:pt x="27" y="0"/>
                      <a:pt x="0" y="20"/>
                      <a:pt x="0" y="53"/>
                    </a:cubicBezTo>
                    <a:lnTo>
                      <a:pt x="0" y="1132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52" y="1149"/>
                    </a:lnTo>
                    <a:lnTo>
                      <a:pt x="370" y="1149"/>
                    </a:lnTo>
                    <a:lnTo>
                      <a:pt x="370" y="1132"/>
                    </a:lnTo>
                    <a:lnTo>
                      <a:pt x="370" y="673"/>
                    </a:lnTo>
                    <a:lnTo>
                      <a:pt x="370" y="669"/>
                    </a:lnTo>
                    <a:lnTo>
                      <a:pt x="368" y="666"/>
                    </a:lnTo>
                    <a:lnTo>
                      <a:pt x="101" y="32"/>
                    </a:lnTo>
                    <a:cubicBezTo>
                      <a:pt x="92" y="12"/>
                      <a:pt x="74" y="0"/>
                      <a:pt x="53" y="0"/>
                    </a:cubicBezTo>
                    <a:moveTo>
                      <a:pt x="53" y="18"/>
                    </a:moveTo>
                    <a:cubicBezTo>
                      <a:pt x="65" y="18"/>
                      <a:pt x="78" y="24"/>
                      <a:pt x="84" y="39"/>
                    </a:cubicBezTo>
                    <a:lnTo>
                      <a:pt x="352" y="673"/>
                    </a:lnTo>
                    <a:lnTo>
                      <a:pt x="352" y="1132"/>
                    </a:lnTo>
                    <a:lnTo>
                      <a:pt x="17" y="1132"/>
                    </a:lnTo>
                    <a:lnTo>
                      <a:pt x="17" y="53"/>
                    </a:lnTo>
                    <a:cubicBezTo>
                      <a:pt x="17" y="31"/>
                      <a:pt x="35" y="18"/>
                      <a:pt x="53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1800091">
                <a:off x="7584326" y="1950493"/>
                <a:ext cx="1143229" cy="39836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676" extrusionOk="0">
                    <a:moveTo>
                      <a:pt x="970" y="0"/>
                    </a:moveTo>
                    <a:cubicBezTo>
                      <a:pt x="639" y="0"/>
                      <a:pt x="322" y="72"/>
                      <a:pt x="55" y="209"/>
                    </a:cubicBezTo>
                    <a:cubicBezTo>
                      <a:pt x="8" y="233"/>
                      <a:pt x="-11" y="277"/>
                      <a:pt x="7" y="317"/>
                    </a:cubicBezTo>
                    <a:lnTo>
                      <a:pt x="155" y="604"/>
                    </a:lnTo>
                    <a:cubicBezTo>
                      <a:pt x="174" y="643"/>
                      <a:pt x="220" y="671"/>
                      <a:pt x="274" y="675"/>
                    </a:cubicBezTo>
                    <a:cubicBezTo>
                      <a:pt x="280" y="676"/>
                      <a:pt x="285" y="676"/>
                      <a:pt x="290" y="676"/>
                    </a:cubicBezTo>
                    <a:cubicBezTo>
                      <a:pt x="310" y="676"/>
                      <a:pt x="330" y="673"/>
                      <a:pt x="348" y="667"/>
                    </a:cubicBezTo>
                    <a:cubicBezTo>
                      <a:pt x="545" y="606"/>
                      <a:pt x="754" y="574"/>
                      <a:pt x="971" y="574"/>
                    </a:cubicBezTo>
                    <a:cubicBezTo>
                      <a:pt x="1187" y="574"/>
                      <a:pt x="1396" y="606"/>
                      <a:pt x="1593" y="667"/>
                    </a:cubicBezTo>
                    <a:cubicBezTo>
                      <a:pt x="1611" y="673"/>
                      <a:pt x="1630" y="676"/>
                      <a:pt x="1649" y="676"/>
                    </a:cubicBezTo>
                    <a:cubicBezTo>
                      <a:pt x="1655" y="676"/>
                      <a:pt x="1661" y="675"/>
                      <a:pt x="1667" y="675"/>
                    </a:cubicBezTo>
                    <a:cubicBezTo>
                      <a:pt x="1722" y="670"/>
                      <a:pt x="1767" y="643"/>
                      <a:pt x="1786" y="603"/>
                    </a:cubicBezTo>
                    <a:lnTo>
                      <a:pt x="1933" y="317"/>
                    </a:lnTo>
                    <a:cubicBezTo>
                      <a:pt x="1952" y="277"/>
                      <a:pt x="1932" y="232"/>
                      <a:pt x="1886" y="209"/>
                    </a:cubicBezTo>
                    <a:cubicBezTo>
                      <a:pt x="1618" y="72"/>
                      <a:pt x="1301" y="0"/>
                      <a:pt x="970" y="0"/>
                    </a:cubicBezTo>
                    <a:moveTo>
                      <a:pt x="970" y="17"/>
                    </a:moveTo>
                    <a:cubicBezTo>
                      <a:pt x="1310" y="17"/>
                      <a:pt x="1623" y="94"/>
                      <a:pt x="1878" y="224"/>
                    </a:cubicBezTo>
                    <a:cubicBezTo>
                      <a:pt x="1916" y="244"/>
                      <a:pt x="1932" y="278"/>
                      <a:pt x="1917" y="309"/>
                    </a:cubicBezTo>
                    <a:lnTo>
                      <a:pt x="1770" y="596"/>
                    </a:lnTo>
                    <a:cubicBezTo>
                      <a:pt x="1753" y="631"/>
                      <a:pt x="1712" y="653"/>
                      <a:pt x="1665" y="657"/>
                    </a:cubicBezTo>
                    <a:cubicBezTo>
                      <a:pt x="1660" y="658"/>
                      <a:pt x="1655" y="658"/>
                      <a:pt x="1649" y="658"/>
                    </a:cubicBezTo>
                    <a:cubicBezTo>
                      <a:pt x="1632" y="658"/>
                      <a:pt x="1615" y="656"/>
                      <a:pt x="1598" y="650"/>
                    </a:cubicBezTo>
                    <a:cubicBezTo>
                      <a:pt x="1406" y="590"/>
                      <a:pt x="1194" y="557"/>
                      <a:pt x="971" y="557"/>
                    </a:cubicBezTo>
                    <a:cubicBezTo>
                      <a:pt x="747" y="557"/>
                      <a:pt x="535" y="590"/>
                      <a:pt x="343" y="650"/>
                    </a:cubicBezTo>
                    <a:cubicBezTo>
                      <a:pt x="326" y="656"/>
                      <a:pt x="308" y="658"/>
                      <a:pt x="290" y="658"/>
                    </a:cubicBezTo>
                    <a:cubicBezTo>
                      <a:pt x="286" y="658"/>
                      <a:pt x="281" y="658"/>
                      <a:pt x="276" y="658"/>
                    </a:cubicBezTo>
                    <a:cubicBezTo>
                      <a:pt x="229" y="654"/>
                      <a:pt x="187" y="631"/>
                      <a:pt x="171" y="596"/>
                    </a:cubicBezTo>
                    <a:lnTo>
                      <a:pt x="23" y="309"/>
                    </a:lnTo>
                    <a:cubicBezTo>
                      <a:pt x="9" y="278"/>
                      <a:pt x="25" y="244"/>
                      <a:pt x="63" y="224"/>
                    </a:cubicBezTo>
                    <a:cubicBezTo>
                      <a:pt x="318" y="94"/>
                      <a:pt x="631" y="17"/>
                      <a:pt x="970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800091">
                <a:off x="7677178" y="1534212"/>
                <a:ext cx="239253" cy="23100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92" extrusionOk="0">
                    <a:moveTo>
                      <a:pt x="309" y="0"/>
                    </a:moveTo>
                    <a:lnTo>
                      <a:pt x="309" y="0"/>
                    </a:lnTo>
                    <a:cubicBezTo>
                      <a:pt x="298" y="0"/>
                      <a:pt x="288" y="2"/>
                      <a:pt x="279" y="6"/>
                    </a:cubicBezTo>
                    <a:cubicBezTo>
                      <a:pt x="181" y="50"/>
                      <a:pt x="92" y="116"/>
                      <a:pt x="23" y="199"/>
                    </a:cubicBezTo>
                    <a:cubicBezTo>
                      <a:pt x="-11" y="239"/>
                      <a:pt x="-7" y="300"/>
                      <a:pt x="31" y="338"/>
                    </a:cubicBezTo>
                    <a:lnTo>
                      <a:pt x="65" y="372"/>
                    </a:lnTo>
                    <a:cubicBezTo>
                      <a:pt x="77" y="385"/>
                      <a:pt x="93" y="392"/>
                      <a:pt x="111" y="392"/>
                    </a:cubicBezTo>
                    <a:cubicBezTo>
                      <a:pt x="131" y="392"/>
                      <a:pt x="149" y="383"/>
                      <a:pt x="161" y="368"/>
                    </a:cubicBezTo>
                    <a:cubicBezTo>
                      <a:pt x="214" y="305"/>
                      <a:pt x="277" y="252"/>
                      <a:pt x="349" y="213"/>
                    </a:cubicBezTo>
                    <a:cubicBezTo>
                      <a:pt x="380" y="196"/>
                      <a:pt x="400" y="165"/>
                      <a:pt x="405" y="130"/>
                    </a:cubicBezTo>
                    <a:cubicBezTo>
                      <a:pt x="410" y="94"/>
                      <a:pt x="398" y="56"/>
                      <a:pt x="372" y="30"/>
                    </a:cubicBezTo>
                    <a:lnTo>
                      <a:pt x="365" y="23"/>
                    </a:lnTo>
                    <a:cubicBezTo>
                      <a:pt x="350" y="9"/>
                      <a:pt x="330" y="0"/>
                      <a:pt x="309" y="0"/>
                    </a:cubicBezTo>
                    <a:moveTo>
                      <a:pt x="309" y="18"/>
                    </a:moveTo>
                    <a:cubicBezTo>
                      <a:pt x="325" y="18"/>
                      <a:pt x="341" y="24"/>
                      <a:pt x="352" y="36"/>
                    </a:cubicBezTo>
                    <a:lnTo>
                      <a:pt x="360" y="43"/>
                    </a:lnTo>
                    <a:cubicBezTo>
                      <a:pt x="405" y="88"/>
                      <a:pt x="397" y="166"/>
                      <a:pt x="340" y="197"/>
                    </a:cubicBezTo>
                    <a:cubicBezTo>
                      <a:pt x="267" y="238"/>
                      <a:pt x="201" y="292"/>
                      <a:pt x="148" y="357"/>
                    </a:cubicBezTo>
                    <a:cubicBezTo>
                      <a:pt x="138" y="368"/>
                      <a:pt x="125" y="374"/>
                      <a:pt x="111" y="374"/>
                    </a:cubicBezTo>
                    <a:cubicBezTo>
                      <a:pt x="99" y="374"/>
                      <a:pt x="86" y="369"/>
                      <a:pt x="77" y="360"/>
                    </a:cubicBezTo>
                    <a:lnTo>
                      <a:pt x="43" y="326"/>
                    </a:lnTo>
                    <a:cubicBezTo>
                      <a:pt x="12" y="295"/>
                      <a:pt x="8" y="244"/>
                      <a:pt x="37" y="210"/>
                    </a:cubicBezTo>
                    <a:cubicBezTo>
                      <a:pt x="104" y="130"/>
                      <a:pt x="189" y="65"/>
                      <a:pt x="286" y="23"/>
                    </a:cubicBezTo>
                    <a:cubicBezTo>
                      <a:pt x="293" y="19"/>
                      <a:pt x="301" y="18"/>
                      <a:pt x="309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1800091">
                <a:off x="8648819" y="2095391"/>
                <a:ext cx="239842" cy="231003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2" extrusionOk="0">
                    <a:moveTo>
                      <a:pt x="98" y="0"/>
                    </a:moveTo>
                    <a:lnTo>
                      <a:pt x="98" y="0"/>
                    </a:lnTo>
                    <a:cubicBezTo>
                      <a:pt x="77" y="0"/>
                      <a:pt x="57" y="9"/>
                      <a:pt x="42" y="23"/>
                    </a:cubicBezTo>
                    <a:lnTo>
                      <a:pt x="34" y="30"/>
                    </a:lnTo>
                    <a:cubicBezTo>
                      <a:pt x="8" y="57"/>
                      <a:pt x="-4" y="94"/>
                      <a:pt x="1" y="130"/>
                    </a:cubicBezTo>
                    <a:cubicBezTo>
                      <a:pt x="6" y="166"/>
                      <a:pt x="27" y="196"/>
                      <a:pt x="57" y="213"/>
                    </a:cubicBezTo>
                    <a:cubicBezTo>
                      <a:pt x="130" y="252"/>
                      <a:pt x="193" y="305"/>
                      <a:pt x="245" y="368"/>
                    </a:cubicBezTo>
                    <a:cubicBezTo>
                      <a:pt x="257" y="383"/>
                      <a:pt x="276" y="392"/>
                      <a:pt x="295" y="392"/>
                    </a:cubicBezTo>
                    <a:cubicBezTo>
                      <a:pt x="313" y="392"/>
                      <a:pt x="330" y="385"/>
                      <a:pt x="342" y="372"/>
                    </a:cubicBezTo>
                    <a:lnTo>
                      <a:pt x="376" y="338"/>
                    </a:lnTo>
                    <a:cubicBezTo>
                      <a:pt x="414" y="300"/>
                      <a:pt x="417" y="239"/>
                      <a:pt x="383" y="199"/>
                    </a:cubicBezTo>
                    <a:cubicBezTo>
                      <a:pt x="314" y="116"/>
                      <a:pt x="226" y="50"/>
                      <a:pt x="128" y="6"/>
                    </a:cubicBezTo>
                    <a:cubicBezTo>
                      <a:pt x="118" y="2"/>
                      <a:pt x="108" y="0"/>
                      <a:pt x="98" y="0"/>
                    </a:cubicBezTo>
                    <a:moveTo>
                      <a:pt x="98" y="18"/>
                    </a:moveTo>
                    <a:cubicBezTo>
                      <a:pt x="106" y="18"/>
                      <a:pt x="113" y="19"/>
                      <a:pt x="121" y="23"/>
                    </a:cubicBezTo>
                    <a:cubicBezTo>
                      <a:pt x="218" y="65"/>
                      <a:pt x="303" y="130"/>
                      <a:pt x="370" y="210"/>
                    </a:cubicBezTo>
                    <a:cubicBezTo>
                      <a:pt x="398" y="244"/>
                      <a:pt x="395" y="295"/>
                      <a:pt x="363" y="326"/>
                    </a:cubicBezTo>
                    <a:lnTo>
                      <a:pt x="330" y="360"/>
                    </a:lnTo>
                    <a:cubicBezTo>
                      <a:pt x="320" y="369"/>
                      <a:pt x="308" y="374"/>
                      <a:pt x="295" y="374"/>
                    </a:cubicBezTo>
                    <a:cubicBezTo>
                      <a:pt x="282" y="374"/>
                      <a:pt x="268" y="368"/>
                      <a:pt x="259" y="357"/>
                    </a:cubicBezTo>
                    <a:cubicBezTo>
                      <a:pt x="205" y="292"/>
                      <a:pt x="140" y="238"/>
                      <a:pt x="66" y="197"/>
                    </a:cubicBezTo>
                    <a:cubicBezTo>
                      <a:pt x="10" y="166"/>
                      <a:pt x="2" y="88"/>
                      <a:pt x="47" y="43"/>
                    </a:cubicBezTo>
                    <a:lnTo>
                      <a:pt x="54" y="36"/>
                    </a:lnTo>
                    <a:cubicBezTo>
                      <a:pt x="66" y="24"/>
                      <a:pt x="82" y="18"/>
                      <a:pt x="98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800091">
                <a:off x="7359871" y="2101937"/>
                <a:ext cx="418987" cy="1254016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128" extrusionOk="0">
                    <a:moveTo>
                      <a:pt x="708" y="0"/>
                    </a:moveTo>
                    <a:lnTo>
                      <a:pt x="690" y="0"/>
                    </a:lnTo>
                    <a:cubicBezTo>
                      <a:pt x="477" y="0"/>
                      <a:pt x="270" y="37"/>
                      <a:pt x="77" y="111"/>
                    </a:cubicBezTo>
                    <a:cubicBezTo>
                      <a:pt x="62" y="116"/>
                      <a:pt x="47" y="119"/>
                      <a:pt x="32" y="119"/>
                    </a:cubicBezTo>
                    <a:cubicBezTo>
                      <a:pt x="28" y="119"/>
                      <a:pt x="23" y="119"/>
                      <a:pt x="19" y="118"/>
                    </a:cubicBezTo>
                    <a:lnTo>
                      <a:pt x="0" y="116"/>
                    </a:lnTo>
                    <a:lnTo>
                      <a:pt x="0" y="136"/>
                    </a:lnTo>
                    <a:lnTo>
                      <a:pt x="3" y="1966"/>
                    </a:lnTo>
                    <a:lnTo>
                      <a:pt x="3" y="1984"/>
                    </a:lnTo>
                    <a:lnTo>
                      <a:pt x="20" y="1984"/>
                    </a:lnTo>
                    <a:cubicBezTo>
                      <a:pt x="41" y="1984"/>
                      <a:pt x="62" y="1989"/>
                      <a:pt x="83" y="1998"/>
                    </a:cubicBezTo>
                    <a:cubicBezTo>
                      <a:pt x="278" y="2084"/>
                      <a:pt x="483" y="2128"/>
                      <a:pt x="693" y="2128"/>
                    </a:cubicBezTo>
                    <a:lnTo>
                      <a:pt x="711" y="2128"/>
                    </a:lnTo>
                    <a:lnTo>
                      <a:pt x="711" y="2110"/>
                    </a:lnTo>
                    <a:lnTo>
                      <a:pt x="708" y="17"/>
                    </a:lnTo>
                    <a:lnTo>
                      <a:pt x="708" y="0"/>
                    </a:lnTo>
                    <a:moveTo>
                      <a:pt x="690" y="17"/>
                    </a:moveTo>
                    <a:lnTo>
                      <a:pt x="693" y="2110"/>
                    </a:lnTo>
                    <a:cubicBezTo>
                      <a:pt x="480" y="2110"/>
                      <a:pt x="277" y="2065"/>
                      <a:pt x="90" y="1982"/>
                    </a:cubicBezTo>
                    <a:cubicBezTo>
                      <a:pt x="67" y="1972"/>
                      <a:pt x="44" y="1967"/>
                      <a:pt x="21" y="1967"/>
                    </a:cubicBezTo>
                    <a:lnTo>
                      <a:pt x="21" y="1966"/>
                    </a:lnTo>
                    <a:lnTo>
                      <a:pt x="18" y="136"/>
                    </a:lnTo>
                    <a:cubicBezTo>
                      <a:pt x="22" y="136"/>
                      <a:pt x="27" y="137"/>
                      <a:pt x="32" y="137"/>
                    </a:cubicBezTo>
                    <a:cubicBezTo>
                      <a:pt x="49" y="137"/>
                      <a:pt x="66" y="134"/>
                      <a:pt x="83" y="127"/>
                    </a:cubicBezTo>
                    <a:cubicBezTo>
                      <a:pt x="268" y="57"/>
                      <a:pt x="474" y="17"/>
                      <a:pt x="690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1800091">
                <a:off x="7737872" y="2320869"/>
                <a:ext cx="421345" cy="125401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128" extrusionOk="0">
                    <a:moveTo>
                      <a:pt x="18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3" y="2110"/>
                    </a:lnTo>
                    <a:lnTo>
                      <a:pt x="3" y="2128"/>
                    </a:lnTo>
                    <a:lnTo>
                      <a:pt x="21" y="2128"/>
                    </a:lnTo>
                    <a:cubicBezTo>
                      <a:pt x="232" y="2128"/>
                      <a:pt x="438" y="2084"/>
                      <a:pt x="634" y="1998"/>
                    </a:cubicBezTo>
                    <a:cubicBezTo>
                      <a:pt x="655" y="1989"/>
                      <a:pt x="676" y="1984"/>
                      <a:pt x="698" y="1984"/>
                    </a:cubicBezTo>
                    <a:lnTo>
                      <a:pt x="715" y="1984"/>
                    </a:lnTo>
                    <a:lnTo>
                      <a:pt x="715" y="1967"/>
                    </a:lnTo>
                    <a:lnTo>
                      <a:pt x="712" y="136"/>
                    </a:lnTo>
                    <a:lnTo>
                      <a:pt x="712" y="116"/>
                    </a:lnTo>
                    <a:lnTo>
                      <a:pt x="692" y="118"/>
                    </a:lnTo>
                    <a:cubicBezTo>
                      <a:pt x="688" y="119"/>
                      <a:pt x="683" y="119"/>
                      <a:pt x="678" y="119"/>
                    </a:cubicBezTo>
                    <a:cubicBezTo>
                      <a:pt x="664" y="119"/>
                      <a:pt x="649" y="116"/>
                      <a:pt x="635" y="111"/>
                    </a:cubicBezTo>
                    <a:cubicBezTo>
                      <a:pt x="439" y="37"/>
                      <a:pt x="232" y="0"/>
                      <a:pt x="18" y="0"/>
                    </a:cubicBezTo>
                    <a:moveTo>
                      <a:pt x="18" y="17"/>
                    </a:moveTo>
                    <a:cubicBezTo>
                      <a:pt x="235" y="17"/>
                      <a:pt x="442" y="57"/>
                      <a:pt x="629" y="127"/>
                    </a:cubicBezTo>
                    <a:cubicBezTo>
                      <a:pt x="645" y="134"/>
                      <a:pt x="662" y="137"/>
                      <a:pt x="678" y="137"/>
                    </a:cubicBezTo>
                    <a:cubicBezTo>
                      <a:pt x="684" y="137"/>
                      <a:pt x="689" y="136"/>
                      <a:pt x="694" y="136"/>
                    </a:cubicBezTo>
                    <a:lnTo>
                      <a:pt x="697" y="1966"/>
                    </a:lnTo>
                    <a:lnTo>
                      <a:pt x="697" y="1967"/>
                    </a:lnTo>
                    <a:cubicBezTo>
                      <a:pt x="674" y="1967"/>
                      <a:pt x="650" y="1972"/>
                      <a:pt x="627" y="1982"/>
                    </a:cubicBezTo>
                    <a:cubicBezTo>
                      <a:pt x="439" y="2065"/>
                      <a:pt x="235" y="2110"/>
                      <a:pt x="21" y="2110"/>
                    </a:cubicBezTo>
                    <a:lnTo>
                      <a:pt x="18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1800091">
                <a:off x="6662900" y="1509406"/>
                <a:ext cx="1830934" cy="3282362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5570" extrusionOk="0">
                    <a:moveTo>
                      <a:pt x="2201" y="0"/>
                    </a:moveTo>
                    <a:lnTo>
                      <a:pt x="905" y="0"/>
                    </a:lnTo>
                    <a:cubicBezTo>
                      <a:pt x="483" y="0"/>
                      <a:pt x="139" y="344"/>
                      <a:pt x="139" y="767"/>
                    </a:cubicBezTo>
                    <a:lnTo>
                      <a:pt x="139" y="829"/>
                    </a:lnTo>
                    <a:cubicBezTo>
                      <a:pt x="60" y="840"/>
                      <a:pt x="0" y="906"/>
                      <a:pt x="0" y="988"/>
                    </a:cubicBezTo>
                    <a:lnTo>
                      <a:pt x="0" y="1461"/>
                    </a:lnTo>
                    <a:cubicBezTo>
                      <a:pt x="0" y="1542"/>
                      <a:pt x="60" y="1609"/>
                      <a:pt x="139" y="1620"/>
                    </a:cubicBezTo>
                    <a:lnTo>
                      <a:pt x="139" y="3906"/>
                    </a:lnTo>
                    <a:lnTo>
                      <a:pt x="139" y="4018"/>
                    </a:lnTo>
                    <a:cubicBezTo>
                      <a:pt x="60" y="4028"/>
                      <a:pt x="0" y="4095"/>
                      <a:pt x="0" y="4176"/>
                    </a:cubicBezTo>
                    <a:lnTo>
                      <a:pt x="0" y="4195"/>
                    </a:lnTo>
                    <a:lnTo>
                      <a:pt x="0" y="4649"/>
                    </a:lnTo>
                    <a:cubicBezTo>
                      <a:pt x="0" y="4731"/>
                      <a:pt x="60" y="4798"/>
                      <a:pt x="139" y="4808"/>
                    </a:cubicBezTo>
                    <a:cubicBezTo>
                      <a:pt x="141" y="5073"/>
                      <a:pt x="229" y="5323"/>
                      <a:pt x="394" y="5531"/>
                    </a:cubicBezTo>
                    <a:lnTo>
                      <a:pt x="425" y="5570"/>
                    </a:lnTo>
                    <a:lnTo>
                      <a:pt x="425" y="5520"/>
                    </a:lnTo>
                    <a:lnTo>
                      <a:pt x="425" y="3807"/>
                    </a:lnTo>
                    <a:lnTo>
                      <a:pt x="425" y="3802"/>
                    </a:lnTo>
                    <a:lnTo>
                      <a:pt x="423" y="3798"/>
                    </a:lnTo>
                    <a:cubicBezTo>
                      <a:pt x="406" y="3769"/>
                      <a:pt x="402" y="3735"/>
                      <a:pt x="412" y="3704"/>
                    </a:cubicBezTo>
                    <a:lnTo>
                      <a:pt x="567" y="3234"/>
                    </a:lnTo>
                    <a:cubicBezTo>
                      <a:pt x="596" y="3146"/>
                      <a:pt x="677" y="3087"/>
                      <a:pt x="770" y="3087"/>
                    </a:cubicBezTo>
                    <a:cubicBezTo>
                      <a:pt x="772" y="3087"/>
                      <a:pt x="774" y="3087"/>
                      <a:pt x="777" y="3087"/>
                    </a:cubicBezTo>
                    <a:lnTo>
                      <a:pt x="795" y="3088"/>
                    </a:lnTo>
                    <a:lnTo>
                      <a:pt x="795" y="3069"/>
                    </a:lnTo>
                    <a:lnTo>
                      <a:pt x="795" y="1238"/>
                    </a:lnTo>
                    <a:lnTo>
                      <a:pt x="795" y="1222"/>
                    </a:lnTo>
                    <a:lnTo>
                      <a:pt x="779" y="1220"/>
                    </a:lnTo>
                    <a:cubicBezTo>
                      <a:pt x="731" y="1216"/>
                      <a:pt x="692" y="1191"/>
                      <a:pt x="676" y="1155"/>
                    </a:cubicBezTo>
                    <a:lnTo>
                      <a:pt x="512" y="772"/>
                    </a:lnTo>
                    <a:cubicBezTo>
                      <a:pt x="499" y="743"/>
                      <a:pt x="514" y="711"/>
                      <a:pt x="548" y="692"/>
                    </a:cubicBezTo>
                    <a:cubicBezTo>
                      <a:pt x="842" y="529"/>
                      <a:pt x="1189" y="442"/>
                      <a:pt x="1553" y="442"/>
                    </a:cubicBezTo>
                    <a:cubicBezTo>
                      <a:pt x="1917" y="442"/>
                      <a:pt x="2265" y="529"/>
                      <a:pt x="2558" y="692"/>
                    </a:cubicBezTo>
                    <a:cubicBezTo>
                      <a:pt x="2593" y="711"/>
                      <a:pt x="2607" y="743"/>
                      <a:pt x="2594" y="772"/>
                    </a:cubicBezTo>
                    <a:lnTo>
                      <a:pt x="2430" y="1155"/>
                    </a:lnTo>
                    <a:cubicBezTo>
                      <a:pt x="2415" y="1191"/>
                      <a:pt x="2375" y="1215"/>
                      <a:pt x="2328" y="1220"/>
                    </a:cubicBezTo>
                    <a:lnTo>
                      <a:pt x="2312" y="1221"/>
                    </a:lnTo>
                    <a:lnTo>
                      <a:pt x="2312" y="1237"/>
                    </a:lnTo>
                    <a:lnTo>
                      <a:pt x="2312" y="3069"/>
                    </a:lnTo>
                    <a:lnTo>
                      <a:pt x="2312" y="3087"/>
                    </a:lnTo>
                    <a:lnTo>
                      <a:pt x="2330" y="3087"/>
                    </a:lnTo>
                    <a:cubicBezTo>
                      <a:pt x="2332" y="3087"/>
                      <a:pt x="2334" y="3087"/>
                      <a:pt x="2336" y="3087"/>
                    </a:cubicBezTo>
                    <a:cubicBezTo>
                      <a:pt x="2429" y="3087"/>
                      <a:pt x="2511" y="3146"/>
                      <a:pt x="2540" y="3234"/>
                    </a:cubicBezTo>
                    <a:lnTo>
                      <a:pt x="2694" y="3704"/>
                    </a:lnTo>
                    <a:cubicBezTo>
                      <a:pt x="2705" y="3735"/>
                      <a:pt x="2701" y="3769"/>
                      <a:pt x="2684" y="3798"/>
                    </a:cubicBezTo>
                    <a:lnTo>
                      <a:pt x="2681" y="3802"/>
                    </a:lnTo>
                    <a:lnTo>
                      <a:pt x="2681" y="3807"/>
                    </a:lnTo>
                    <a:lnTo>
                      <a:pt x="2681" y="5520"/>
                    </a:lnTo>
                    <a:lnTo>
                      <a:pt x="2681" y="5527"/>
                    </a:lnTo>
                    <a:lnTo>
                      <a:pt x="2686" y="5532"/>
                    </a:lnTo>
                    <a:lnTo>
                      <a:pt x="2700" y="5546"/>
                    </a:lnTo>
                    <a:lnTo>
                      <a:pt x="2713" y="5531"/>
                    </a:lnTo>
                    <a:cubicBezTo>
                      <a:pt x="2876" y="5327"/>
                      <a:pt x="2966" y="5070"/>
                      <a:pt x="2968" y="4808"/>
                    </a:cubicBezTo>
                    <a:cubicBezTo>
                      <a:pt x="3046" y="4798"/>
                      <a:pt x="3107" y="4730"/>
                      <a:pt x="3107" y="4649"/>
                    </a:cubicBezTo>
                    <a:lnTo>
                      <a:pt x="3107" y="4195"/>
                    </a:lnTo>
                    <a:lnTo>
                      <a:pt x="3107" y="4176"/>
                    </a:lnTo>
                    <a:cubicBezTo>
                      <a:pt x="3107" y="4096"/>
                      <a:pt x="3046" y="4028"/>
                      <a:pt x="2968" y="4018"/>
                    </a:cubicBezTo>
                    <a:lnTo>
                      <a:pt x="2968" y="3906"/>
                    </a:lnTo>
                    <a:lnTo>
                      <a:pt x="2968" y="1620"/>
                    </a:lnTo>
                    <a:cubicBezTo>
                      <a:pt x="3047" y="1609"/>
                      <a:pt x="3107" y="1542"/>
                      <a:pt x="3107" y="1461"/>
                    </a:cubicBezTo>
                    <a:lnTo>
                      <a:pt x="3107" y="988"/>
                    </a:lnTo>
                    <a:cubicBezTo>
                      <a:pt x="3107" y="906"/>
                      <a:pt x="3047" y="840"/>
                      <a:pt x="2968" y="829"/>
                    </a:cubicBezTo>
                    <a:lnTo>
                      <a:pt x="2968" y="767"/>
                    </a:lnTo>
                    <a:cubicBezTo>
                      <a:pt x="2968" y="344"/>
                      <a:pt x="2624" y="0"/>
                      <a:pt x="2201" y="0"/>
                    </a:cubicBezTo>
                    <a:moveTo>
                      <a:pt x="2201" y="18"/>
                    </a:moveTo>
                    <a:cubicBezTo>
                      <a:pt x="2615" y="18"/>
                      <a:pt x="2950" y="353"/>
                      <a:pt x="2950" y="767"/>
                    </a:cubicBezTo>
                    <a:lnTo>
                      <a:pt x="2950" y="845"/>
                    </a:lnTo>
                    <a:cubicBezTo>
                      <a:pt x="3027" y="848"/>
                      <a:pt x="3089" y="910"/>
                      <a:pt x="3089" y="988"/>
                    </a:cubicBezTo>
                    <a:lnTo>
                      <a:pt x="3089" y="1461"/>
                    </a:lnTo>
                    <a:cubicBezTo>
                      <a:pt x="3089" y="1539"/>
                      <a:pt x="3027" y="1601"/>
                      <a:pt x="2950" y="1603"/>
                    </a:cubicBezTo>
                    <a:lnTo>
                      <a:pt x="2950" y="3906"/>
                    </a:lnTo>
                    <a:lnTo>
                      <a:pt x="2950" y="4034"/>
                    </a:lnTo>
                    <a:cubicBezTo>
                      <a:pt x="3027" y="4036"/>
                      <a:pt x="3089" y="4099"/>
                      <a:pt x="3089" y="4176"/>
                    </a:cubicBezTo>
                    <a:lnTo>
                      <a:pt x="3089" y="4195"/>
                    </a:lnTo>
                    <a:lnTo>
                      <a:pt x="3089" y="4649"/>
                    </a:lnTo>
                    <a:cubicBezTo>
                      <a:pt x="3089" y="4727"/>
                      <a:pt x="3027" y="4790"/>
                      <a:pt x="2950" y="4792"/>
                    </a:cubicBezTo>
                    <a:lnTo>
                      <a:pt x="2950" y="4802"/>
                    </a:lnTo>
                    <a:cubicBezTo>
                      <a:pt x="2950" y="5073"/>
                      <a:pt x="2856" y="5323"/>
                      <a:pt x="2699" y="5520"/>
                    </a:cubicBezTo>
                    <a:lnTo>
                      <a:pt x="2699" y="5520"/>
                    </a:lnTo>
                    <a:lnTo>
                      <a:pt x="2699" y="3807"/>
                    </a:lnTo>
                    <a:cubicBezTo>
                      <a:pt x="2718" y="3775"/>
                      <a:pt x="2723" y="3736"/>
                      <a:pt x="2711" y="3699"/>
                    </a:cubicBezTo>
                    <a:lnTo>
                      <a:pt x="2556" y="3228"/>
                    </a:lnTo>
                    <a:cubicBezTo>
                      <a:pt x="2524" y="3130"/>
                      <a:pt x="2433" y="3069"/>
                      <a:pt x="2336" y="3069"/>
                    </a:cubicBezTo>
                    <a:cubicBezTo>
                      <a:pt x="2334" y="3069"/>
                      <a:pt x="2332" y="3069"/>
                      <a:pt x="2329" y="3069"/>
                    </a:cubicBezTo>
                    <a:lnTo>
                      <a:pt x="2329" y="3069"/>
                    </a:lnTo>
                    <a:lnTo>
                      <a:pt x="2329" y="1237"/>
                    </a:lnTo>
                    <a:cubicBezTo>
                      <a:pt x="2382" y="1233"/>
                      <a:pt x="2428" y="1205"/>
                      <a:pt x="2446" y="1162"/>
                    </a:cubicBezTo>
                    <a:lnTo>
                      <a:pt x="2611" y="779"/>
                    </a:lnTo>
                    <a:cubicBezTo>
                      <a:pt x="2627" y="741"/>
                      <a:pt x="2609" y="700"/>
                      <a:pt x="2567" y="676"/>
                    </a:cubicBezTo>
                    <a:cubicBezTo>
                      <a:pt x="2282" y="518"/>
                      <a:pt x="1932" y="425"/>
                      <a:pt x="1553" y="425"/>
                    </a:cubicBezTo>
                    <a:cubicBezTo>
                      <a:pt x="1174" y="425"/>
                      <a:pt x="824" y="518"/>
                      <a:pt x="540" y="676"/>
                    </a:cubicBezTo>
                    <a:cubicBezTo>
                      <a:pt x="498" y="700"/>
                      <a:pt x="479" y="741"/>
                      <a:pt x="496" y="779"/>
                    </a:cubicBezTo>
                    <a:lnTo>
                      <a:pt x="660" y="1162"/>
                    </a:lnTo>
                    <a:cubicBezTo>
                      <a:pt x="679" y="1205"/>
                      <a:pt x="725" y="1233"/>
                      <a:pt x="777" y="1238"/>
                    </a:cubicBezTo>
                    <a:lnTo>
                      <a:pt x="777" y="3069"/>
                    </a:lnTo>
                    <a:lnTo>
                      <a:pt x="777" y="3069"/>
                    </a:lnTo>
                    <a:cubicBezTo>
                      <a:pt x="775" y="3069"/>
                      <a:pt x="772" y="3069"/>
                      <a:pt x="770" y="3069"/>
                    </a:cubicBezTo>
                    <a:cubicBezTo>
                      <a:pt x="673" y="3069"/>
                      <a:pt x="582" y="3130"/>
                      <a:pt x="550" y="3228"/>
                    </a:cubicBezTo>
                    <a:lnTo>
                      <a:pt x="395" y="3699"/>
                    </a:lnTo>
                    <a:cubicBezTo>
                      <a:pt x="383" y="3736"/>
                      <a:pt x="388" y="3775"/>
                      <a:pt x="408" y="3807"/>
                    </a:cubicBezTo>
                    <a:lnTo>
                      <a:pt x="408" y="5520"/>
                    </a:lnTo>
                    <a:cubicBezTo>
                      <a:pt x="251" y="5323"/>
                      <a:pt x="157" y="5073"/>
                      <a:pt x="157" y="4802"/>
                    </a:cubicBezTo>
                    <a:lnTo>
                      <a:pt x="157" y="4792"/>
                    </a:lnTo>
                    <a:cubicBezTo>
                      <a:pt x="80" y="4790"/>
                      <a:pt x="18" y="4727"/>
                      <a:pt x="18" y="4649"/>
                    </a:cubicBezTo>
                    <a:lnTo>
                      <a:pt x="18" y="4195"/>
                    </a:lnTo>
                    <a:lnTo>
                      <a:pt x="18" y="4176"/>
                    </a:lnTo>
                    <a:cubicBezTo>
                      <a:pt x="18" y="4099"/>
                      <a:pt x="80" y="4036"/>
                      <a:pt x="157" y="4034"/>
                    </a:cubicBezTo>
                    <a:lnTo>
                      <a:pt x="157" y="3906"/>
                    </a:lnTo>
                    <a:lnTo>
                      <a:pt x="157" y="1603"/>
                    </a:lnTo>
                    <a:cubicBezTo>
                      <a:pt x="80" y="1601"/>
                      <a:pt x="18" y="1539"/>
                      <a:pt x="18" y="1461"/>
                    </a:cubicBezTo>
                    <a:lnTo>
                      <a:pt x="18" y="988"/>
                    </a:lnTo>
                    <a:cubicBezTo>
                      <a:pt x="18" y="910"/>
                      <a:pt x="80" y="848"/>
                      <a:pt x="157" y="845"/>
                    </a:cubicBezTo>
                    <a:lnTo>
                      <a:pt x="157" y="767"/>
                    </a:lnTo>
                    <a:cubicBezTo>
                      <a:pt x="157" y="353"/>
                      <a:pt x="492" y="18"/>
                      <a:pt x="905" y="18"/>
                    </a:cubicBezTo>
                    <a:lnTo>
                      <a:pt x="2201" y="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1800091">
                <a:off x="6352507" y="3446666"/>
                <a:ext cx="631133" cy="1262266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142" extrusionOk="0">
                    <a:moveTo>
                      <a:pt x="528" y="1905"/>
                    </a:moveTo>
                    <a:cubicBezTo>
                      <a:pt x="518" y="1905"/>
                      <a:pt x="509" y="1903"/>
                      <a:pt x="501" y="1900"/>
                    </a:cubicBezTo>
                    <a:cubicBezTo>
                      <a:pt x="378" y="1848"/>
                      <a:pt x="270" y="1770"/>
                      <a:pt x="177" y="1668"/>
                    </a:cubicBezTo>
                    <a:cubicBezTo>
                      <a:pt x="129" y="1615"/>
                      <a:pt x="101" y="1541"/>
                      <a:pt x="101" y="1465"/>
                    </a:cubicBezTo>
                    <a:lnTo>
                      <a:pt x="101" y="1405"/>
                    </a:lnTo>
                    <a:cubicBezTo>
                      <a:pt x="101" y="1366"/>
                      <a:pt x="130" y="1344"/>
                      <a:pt x="158" y="1344"/>
                    </a:cubicBezTo>
                    <a:cubicBezTo>
                      <a:pt x="168" y="1344"/>
                      <a:pt x="183" y="1347"/>
                      <a:pt x="197" y="1361"/>
                    </a:cubicBezTo>
                    <a:lnTo>
                      <a:pt x="580" y="1767"/>
                    </a:lnTo>
                    <a:cubicBezTo>
                      <a:pt x="594" y="1782"/>
                      <a:pt x="602" y="1803"/>
                      <a:pt x="602" y="1824"/>
                    </a:cubicBezTo>
                    <a:cubicBezTo>
                      <a:pt x="602" y="1869"/>
                      <a:pt x="569" y="1905"/>
                      <a:pt x="528" y="1905"/>
                    </a:cubicBezTo>
                    <a:moveTo>
                      <a:pt x="0" y="0"/>
                    </a:moveTo>
                    <a:lnTo>
                      <a:pt x="0" y="67"/>
                    </a:lnTo>
                    <a:lnTo>
                      <a:pt x="0" y="1708"/>
                    </a:lnTo>
                    <a:lnTo>
                      <a:pt x="0" y="1714"/>
                    </a:lnTo>
                    <a:lnTo>
                      <a:pt x="3" y="1718"/>
                    </a:lnTo>
                    <a:cubicBezTo>
                      <a:pt x="206" y="1988"/>
                      <a:pt x="508" y="2142"/>
                      <a:pt x="833" y="2142"/>
                    </a:cubicBezTo>
                    <a:lnTo>
                      <a:pt x="1054" y="2142"/>
                    </a:lnTo>
                    <a:lnTo>
                      <a:pt x="1071" y="2142"/>
                    </a:lnTo>
                    <a:lnTo>
                      <a:pt x="1071" y="2125"/>
                    </a:lnTo>
                    <a:lnTo>
                      <a:pt x="1071" y="2008"/>
                    </a:lnTo>
                    <a:lnTo>
                      <a:pt x="1071" y="1991"/>
                    </a:lnTo>
                    <a:lnTo>
                      <a:pt x="1054" y="1991"/>
                    </a:lnTo>
                    <a:lnTo>
                      <a:pt x="769" y="1991"/>
                    </a:lnTo>
                    <a:cubicBezTo>
                      <a:pt x="761" y="1991"/>
                      <a:pt x="754" y="1983"/>
                      <a:pt x="754" y="1973"/>
                    </a:cubicBezTo>
                    <a:cubicBezTo>
                      <a:pt x="754" y="1964"/>
                      <a:pt x="761" y="1956"/>
                      <a:pt x="769" y="1956"/>
                    </a:cubicBezTo>
                    <a:lnTo>
                      <a:pt x="1054" y="1956"/>
                    </a:lnTo>
                    <a:lnTo>
                      <a:pt x="1071" y="1956"/>
                    </a:lnTo>
                    <a:lnTo>
                      <a:pt x="1071" y="1938"/>
                    </a:lnTo>
                    <a:lnTo>
                      <a:pt x="1071" y="1886"/>
                    </a:lnTo>
                    <a:lnTo>
                      <a:pt x="1071" y="1868"/>
                    </a:lnTo>
                    <a:lnTo>
                      <a:pt x="1054" y="1868"/>
                    </a:lnTo>
                    <a:lnTo>
                      <a:pt x="769" y="1868"/>
                    </a:lnTo>
                    <a:cubicBezTo>
                      <a:pt x="761" y="1868"/>
                      <a:pt x="754" y="1860"/>
                      <a:pt x="754" y="1851"/>
                    </a:cubicBezTo>
                    <a:cubicBezTo>
                      <a:pt x="754" y="1842"/>
                      <a:pt x="761" y="1834"/>
                      <a:pt x="769" y="1834"/>
                    </a:cubicBezTo>
                    <a:lnTo>
                      <a:pt x="1054" y="1834"/>
                    </a:lnTo>
                    <a:lnTo>
                      <a:pt x="1071" y="1834"/>
                    </a:lnTo>
                    <a:lnTo>
                      <a:pt x="1071" y="1816"/>
                    </a:lnTo>
                    <a:lnTo>
                      <a:pt x="1071" y="1764"/>
                    </a:lnTo>
                    <a:lnTo>
                      <a:pt x="1071" y="1746"/>
                    </a:lnTo>
                    <a:lnTo>
                      <a:pt x="1054" y="1746"/>
                    </a:lnTo>
                    <a:lnTo>
                      <a:pt x="769" y="1746"/>
                    </a:lnTo>
                    <a:cubicBezTo>
                      <a:pt x="761" y="1746"/>
                      <a:pt x="754" y="1738"/>
                      <a:pt x="754" y="1729"/>
                    </a:cubicBezTo>
                    <a:cubicBezTo>
                      <a:pt x="754" y="1719"/>
                      <a:pt x="761" y="1711"/>
                      <a:pt x="769" y="1711"/>
                    </a:cubicBezTo>
                    <a:lnTo>
                      <a:pt x="1054" y="1711"/>
                    </a:lnTo>
                    <a:lnTo>
                      <a:pt x="1071" y="1711"/>
                    </a:lnTo>
                    <a:lnTo>
                      <a:pt x="1071" y="1694"/>
                    </a:lnTo>
                    <a:lnTo>
                      <a:pt x="1071" y="449"/>
                    </a:lnTo>
                    <a:lnTo>
                      <a:pt x="1071" y="432"/>
                    </a:lnTo>
                    <a:lnTo>
                      <a:pt x="1054" y="432"/>
                    </a:lnTo>
                    <a:cubicBezTo>
                      <a:pt x="694" y="432"/>
                      <a:pt x="350" y="313"/>
                      <a:pt x="60" y="90"/>
                    </a:cubicBezTo>
                    <a:cubicBezTo>
                      <a:pt x="49" y="81"/>
                      <a:pt x="40" y="71"/>
                      <a:pt x="33" y="58"/>
                    </a:cubicBezTo>
                    <a:lnTo>
                      <a:pt x="0" y="0"/>
                    </a:lnTo>
                    <a:moveTo>
                      <a:pt x="528" y="1923"/>
                    </a:moveTo>
                    <a:cubicBezTo>
                      <a:pt x="576" y="1923"/>
                      <a:pt x="620" y="1880"/>
                      <a:pt x="620" y="1824"/>
                    </a:cubicBezTo>
                    <a:cubicBezTo>
                      <a:pt x="620" y="1798"/>
                      <a:pt x="610" y="1773"/>
                      <a:pt x="593" y="1755"/>
                    </a:cubicBezTo>
                    <a:lnTo>
                      <a:pt x="210" y="1349"/>
                    </a:lnTo>
                    <a:cubicBezTo>
                      <a:pt x="195" y="1333"/>
                      <a:pt x="176" y="1326"/>
                      <a:pt x="158" y="1326"/>
                    </a:cubicBezTo>
                    <a:cubicBezTo>
                      <a:pt x="120" y="1326"/>
                      <a:pt x="83" y="1357"/>
                      <a:pt x="83" y="1405"/>
                    </a:cubicBezTo>
                    <a:lnTo>
                      <a:pt x="83" y="1465"/>
                    </a:lnTo>
                    <a:cubicBezTo>
                      <a:pt x="83" y="1545"/>
                      <a:pt x="112" y="1623"/>
                      <a:pt x="164" y="1680"/>
                    </a:cubicBezTo>
                    <a:cubicBezTo>
                      <a:pt x="257" y="1782"/>
                      <a:pt x="369" y="1862"/>
                      <a:pt x="494" y="1916"/>
                    </a:cubicBezTo>
                    <a:cubicBezTo>
                      <a:pt x="505" y="1921"/>
                      <a:pt x="516" y="1923"/>
                      <a:pt x="528" y="1923"/>
                    </a:cubicBezTo>
                    <a:moveTo>
                      <a:pt x="17" y="67"/>
                    </a:moveTo>
                    <a:cubicBezTo>
                      <a:pt x="25" y="81"/>
                      <a:pt x="36" y="93"/>
                      <a:pt x="49" y="104"/>
                    </a:cubicBezTo>
                    <a:cubicBezTo>
                      <a:pt x="331" y="321"/>
                      <a:pt x="678" y="449"/>
                      <a:pt x="1054" y="449"/>
                    </a:cubicBezTo>
                    <a:lnTo>
                      <a:pt x="1054" y="1694"/>
                    </a:lnTo>
                    <a:lnTo>
                      <a:pt x="769" y="1694"/>
                    </a:lnTo>
                    <a:cubicBezTo>
                      <a:pt x="751" y="1694"/>
                      <a:pt x="737" y="1709"/>
                      <a:pt x="737" y="1729"/>
                    </a:cubicBezTo>
                    <a:cubicBezTo>
                      <a:pt x="737" y="1748"/>
                      <a:pt x="751" y="1764"/>
                      <a:pt x="769" y="1764"/>
                    </a:cubicBezTo>
                    <a:lnTo>
                      <a:pt x="1054" y="1764"/>
                    </a:lnTo>
                    <a:lnTo>
                      <a:pt x="1054" y="1816"/>
                    </a:lnTo>
                    <a:lnTo>
                      <a:pt x="769" y="1816"/>
                    </a:lnTo>
                    <a:cubicBezTo>
                      <a:pt x="751" y="1816"/>
                      <a:pt x="737" y="1832"/>
                      <a:pt x="737" y="1851"/>
                    </a:cubicBezTo>
                    <a:cubicBezTo>
                      <a:pt x="737" y="1870"/>
                      <a:pt x="751" y="1886"/>
                      <a:pt x="769" y="1886"/>
                    </a:cubicBezTo>
                    <a:lnTo>
                      <a:pt x="1054" y="1886"/>
                    </a:lnTo>
                    <a:lnTo>
                      <a:pt x="1054" y="1938"/>
                    </a:lnTo>
                    <a:lnTo>
                      <a:pt x="769" y="1938"/>
                    </a:lnTo>
                    <a:cubicBezTo>
                      <a:pt x="751" y="1938"/>
                      <a:pt x="737" y="1954"/>
                      <a:pt x="737" y="1973"/>
                    </a:cubicBezTo>
                    <a:cubicBezTo>
                      <a:pt x="737" y="1992"/>
                      <a:pt x="751" y="2008"/>
                      <a:pt x="769" y="2008"/>
                    </a:cubicBezTo>
                    <a:lnTo>
                      <a:pt x="1054" y="2008"/>
                    </a:lnTo>
                    <a:lnTo>
                      <a:pt x="1054" y="2125"/>
                    </a:lnTo>
                    <a:lnTo>
                      <a:pt x="833" y="2125"/>
                    </a:lnTo>
                    <a:cubicBezTo>
                      <a:pt x="503" y="2125"/>
                      <a:pt x="208" y="1962"/>
                      <a:pt x="17" y="1708"/>
                    </a:cubicBezTo>
                    <a:lnTo>
                      <a:pt x="17" y="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800091">
                <a:off x="6911606" y="3772668"/>
                <a:ext cx="639972" cy="12616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2141" extrusionOk="0">
                    <a:moveTo>
                      <a:pt x="548" y="1904"/>
                    </a:moveTo>
                    <a:cubicBezTo>
                      <a:pt x="506" y="1904"/>
                      <a:pt x="473" y="1868"/>
                      <a:pt x="473" y="1823"/>
                    </a:cubicBezTo>
                    <a:cubicBezTo>
                      <a:pt x="473" y="1802"/>
                      <a:pt x="481" y="1781"/>
                      <a:pt x="495" y="1766"/>
                    </a:cubicBezTo>
                    <a:lnTo>
                      <a:pt x="882" y="1360"/>
                    </a:lnTo>
                    <a:cubicBezTo>
                      <a:pt x="896" y="1346"/>
                      <a:pt x="911" y="1343"/>
                      <a:pt x="921" y="1343"/>
                    </a:cubicBezTo>
                    <a:cubicBezTo>
                      <a:pt x="950" y="1343"/>
                      <a:pt x="979" y="1365"/>
                      <a:pt x="979" y="1404"/>
                    </a:cubicBezTo>
                    <a:lnTo>
                      <a:pt x="979" y="1464"/>
                    </a:lnTo>
                    <a:cubicBezTo>
                      <a:pt x="979" y="1541"/>
                      <a:pt x="951" y="1614"/>
                      <a:pt x="902" y="1667"/>
                    </a:cubicBezTo>
                    <a:cubicBezTo>
                      <a:pt x="810" y="1767"/>
                      <a:pt x="697" y="1847"/>
                      <a:pt x="576" y="1899"/>
                    </a:cubicBezTo>
                    <a:cubicBezTo>
                      <a:pt x="567" y="1902"/>
                      <a:pt x="557" y="1904"/>
                      <a:pt x="548" y="1904"/>
                    </a:cubicBezTo>
                    <a:moveTo>
                      <a:pt x="1080" y="0"/>
                    </a:moveTo>
                    <a:lnTo>
                      <a:pt x="1047" y="57"/>
                    </a:lnTo>
                    <a:cubicBezTo>
                      <a:pt x="1040" y="70"/>
                      <a:pt x="1031" y="80"/>
                      <a:pt x="1020" y="89"/>
                    </a:cubicBezTo>
                    <a:cubicBezTo>
                      <a:pt x="727" y="312"/>
                      <a:pt x="380" y="431"/>
                      <a:pt x="18" y="431"/>
                    </a:cubicBezTo>
                    <a:lnTo>
                      <a:pt x="0" y="431"/>
                    </a:lnTo>
                    <a:lnTo>
                      <a:pt x="0" y="448"/>
                    </a:lnTo>
                    <a:lnTo>
                      <a:pt x="0" y="1693"/>
                    </a:lnTo>
                    <a:lnTo>
                      <a:pt x="0" y="1710"/>
                    </a:lnTo>
                    <a:lnTo>
                      <a:pt x="18" y="1710"/>
                    </a:lnTo>
                    <a:lnTo>
                      <a:pt x="304" y="1710"/>
                    </a:lnTo>
                    <a:cubicBezTo>
                      <a:pt x="313" y="1710"/>
                      <a:pt x="320" y="1718"/>
                      <a:pt x="320" y="1728"/>
                    </a:cubicBezTo>
                    <a:cubicBezTo>
                      <a:pt x="320" y="1737"/>
                      <a:pt x="313" y="1745"/>
                      <a:pt x="304" y="1745"/>
                    </a:cubicBezTo>
                    <a:lnTo>
                      <a:pt x="18" y="1745"/>
                    </a:lnTo>
                    <a:lnTo>
                      <a:pt x="0" y="1745"/>
                    </a:lnTo>
                    <a:lnTo>
                      <a:pt x="0" y="1763"/>
                    </a:lnTo>
                    <a:lnTo>
                      <a:pt x="0" y="1815"/>
                    </a:lnTo>
                    <a:lnTo>
                      <a:pt x="0" y="1833"/>
                    </a:lnTo>
                    <a:lnTo>
                      <a:pt x="18" y="1833"/>
                    </a:lnTo>
                    <a:lnTo>
                      <a:pt x="304" y="1833"/>
                    </a:lnTo>
                    <a:cubicBezTo>
                      <a:pt x="313" y="1833"/>
                      <a:pt x="320" y="1841"/>
                      <a:pt x="320" y="1850"/>
                    </a:cubicBezTo>
                    <a:cubicBezTo>
                      <a:pt x="320" y="1859"/>
                      <a:pt x="313" y="1867"/>
                      <a:pt x="304" y="1867"/>
                    </a:cubicBezTo>
                    <a:lnTo>
                      <a:pt x="18" y="1867"/>
                    </a:lnTo>
                    <a:lnTo>
                      <a:pt x="0" y="1867"/>
                    </a:lnTo>
                    <a:lnTo>
                      <a:pt x="0" y="1885"/>
                    </a:lnTo>
                    <a:lnTo>
                      <a:pt x="0" y="1937"/>
                    </a:lnTo>
                    <a:lnTo>
                      <a:pt x="0" y="1955"/>
                    </a:lnTo>
                    <a:lnTo>
                      <a:pt x="18" y="1955"/>
                    </a:lnTo>
                    <a:lnTo>
                      <a:pt x="304" y="1955"/>
                    </a:lnTo>
                    <a:cubicBezTo>
                      <a:pt x="313" y="1955"/>
                      <a:pt x="320" y="1963"/>
                      <a:pt x="320" y="1972"/>
                    </a:cubicBezTo>
                    <a:cubicBezTo>
                      <a:pt x="320" y="1982"/>
                      <a:pt x="313" y="1990"/>
                      <a:pt x="304" y="1990"/>
                    </a:cubicBezTo>
                    <a:lnTo>
                      <a:pt x="18" y="1990"/>
                    </a:lnTo>
                    <a:lnTo>
                      <a:pt x="0" y="1990"/>
                    </a:lnTo>
                    <a:lnTo>
                      <a:pt x="0" y="2007"/>
                    </a:lnTo>
                    <a:lnTo>
                      <a:pt x="0" y="2124"/>
                    </a:lnTo>
                    <a:lnTo>
                      <a:pt x="0" y="2141"/>
                    </a:lnTo>
                    <a:lnTo>
                      <a:pt x="18" y="2141"/>
                    </a:lnTo>
                    <a:lnTo>
                      <a:pt x="240" y="2141"/>
                    </a:lnTo>
                    <a:cubicBezTo>
                      <a:pt x="567" y="2141"/>
                      <a:pt x="873" y="1987"/>
                      <a:pt x="1077" y="1718"/>
                    </a:cubicBezTo>
                    <a:lnTo>
                      <a:pt x="1086" y="1706"/>
                    </a:lnTo>
                    <a:lnTo>
                      <a:pt x="1080" y="1700"/>
                    </a:lnTo>
                    <a:lnTo>
                      <a:pt x="1080" y="66"/>
                    </a:lnTo>
                    <a:lnTo>
                      <a:pt x="1080" y="0"/>
                    </a:lnTo>
                    <a:moveTo>
                      <a:pt x="548" y="1922"/>
                    </a:moveTo>
                    <a:cubicBezTo>
                      <a:pt x="559" y="1922"/>
                      <a:pt x="571" y="1920"/>
                      <a:pt x="582" y="1915"/>
                    </a:cubicBezTo>
                    <a:cubicBezTo>
                      <a:pt x="709" y="1861"/>
                      <a:pt x="822" y="1781"/>
                      <a:pt x="915" y="1679"/>
                    </a:cubicBezTo>
                    <a:cubicBezTo>
                      <a:pt x="968" y="1622"/>
                      <a:pt x="996" y="1544"/>
                      <a:pt x="996" y="1464"/>
                    </a:cubicBezTo>
                    <a:lnTo>
                      <a:pt x="996" y="1404"/>
                    </a:lnTo>
                    <a:cubicBezTo>
                      <a:pt x="996" y="1356"/>
                      <a:pt x="960" y="1325"/>
                      <a:pt x="921" y="1325"/>
                    </a:cubicBezTo>
                    <a:cubicBezTo>
                      <a:pt x="903" y="1325"/>
                      <a:pt x="884" y="1332"/>
                      <a:pt x="869" y="1348"/>
                    </a:cubicBezTo>
                    <a:lnTo>
                      <a:pt x="482" y="1754"/>
                    </a:lnTo>
                    <a:cubicBezTo>
                      <a:pt x="465" y="1772"/>
                      <a:pt x="455" y="1797"/>
                      <a:pt x="455" y="1823"/>
                    </a:cubicBezTo>
                    <a:cubicBezTo>
                      <a:pt x="455" y="1879"/>
                      <a:pt x="499" y="1922"/>
                      <a:pt x="548" y="1922"/>
                    </a:cubicBezTo>
                    <a:moveTo>
                      <a:pt x="1063" y="66"/>
                    </a:moveTo>
                    <a:lnTo>
                      <a:pt x="1063" y="1707"/>
                    </a:lnTo>
                    <a:lnTo>
                      <a:pt x="1063" y="1707"/>
                    </a:lnTo>
                    <a:cubicBezTo>
                      <a:pt x="870" y="1961"/>
                      <a:pt x="573" y="2124"/>
                      <a:pt x="240" y="2124"/>
                    </a:cubicBezTo>
                    <a:lnTo>
                      <a:pt x="18" y="2124"/>
                    </a:lnTo>
                    <a:lnTo>
                      <a:pt x="18" y="2007"/>
                    </a:lnTo>
                    <a:lnTo>
                      <a:pt x="304" y="2007"/>
                    </a:lnTo>
                    <a:cubicBezTo>
                      <a:pt x="322" y="2007"/>
                      <a:pt x="337" y="1991"/>
                      <a:pt x="337" y="1972"/>
                    </a:cubicBezTo>
                    <a:cubicBezTo>
                      <a:pt x="337" y="1953"/>
                      <a:pt x="322" y="1937"/>
                      <a:pt x="304" y="1937"/>
                    </a:cubicBezTo>
                    <a:lnTo>
                      <a:pt x="18" y="1937"/>
                    </a:lnTo>
                    <a:lnTo>
                      <a:pt x="18" y="1885"/>
                    </a:lnTo>
                    <a:lnTo>
                      <a:pt x="304" y="1885"/>
                    </a:lnTo>
                    <a:cubicBezTo>
                      <a:pt x="322" y="1885"/>
                      <a:pt x="337" y="1869"/>
                      <a:pt x="337" y="1850"/>
                    </a:cubicBezTo>
                    <a:cubicBezTo>
                      <a:pt x="337" y="1831"/>
                      <a:pt x="322" y="1815"/>
                      <a:pt x="304" y="1815"/>
                    </a:cubicBezTo>
                    <a:lnTo>
                      <a:pt x="18" y="1815"/>
                    </a:lnTo>
                    <a:lnTo>
                      <a:pt x="18" y="1763"/>
                    </a:lnTo>
                    <a:lnTo>
                      <a:pt x="304" y="1763"/>
                    </a:lnTo>
                    <a:cubicBezTo>
                      <a:pt x="322" y="1763"/>
                      <a:pt x="337" y="1747"/>
                      <a:pt x="337" y="1728"/>
                    </a:cubicBezTo>
                    <a:cubicBezTo>
                      <a:pt x="337" y="1708"/>
                      <a:pt x="322" y="1693"/>
                      <a:pt x="304" y="1693"/>
                    </a:cubicBezTo>
                    <a:lnTo>
                      <a:pt x="18" y="1693"/>
                    </a:lnTo>
                    <a:lnTo>
                      <a:pt x="18" y="448"/>
                    </a:lnTo>
                    <a:cubicBezTo>
                      <a:pt x="396" y="448"/>
                      <a:pt x="746" y="320"/>
                      <a:pt x="1031" y="103"/>
                    </a:cubicBezTo>
                    <a:cubicBezTo>
                      <a:pt x="1044" y="92"/>
                      <a:pt x="1055" y="80"/>
                      <a:pt x="1063" y="6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1799864">
                <a:off x="8234349" y="2618812"/>
                <a:ext cx="178580" cy="55456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4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296" y="0"/>
                      <a:pt x="277" y="12"/>
                      <a:pt x="269" y="32"/>
                    </a:cubicBezTo>
                    <a:lnTo>
                      <a:pt x="1" y="666"/>
                    </a:lnTo>
                    <a:lnTo>
                      <a:pt x="0" y="669"/>
                    </a:lnTo>
                    <a:lnTo>
                      <a:pt x="0" y="673"/>
                    </a:lnTo>
                    <a:lnTo>
                      <a:pt x="0" y="1132"/>
                    </a:lnTo>
                    <a:lnTo>
                      <a:pt x="0" y="1149"/>
                    </a:lnTo>
                    <a:lnTo>
                      <a:pt x="18" y="1149"/>
                    </a:lnTo>
                    <a:lnTo>
                      <a:pt x="352" y="1149"/>
                    </a:lnTo>
                    <a:lnTo>
                      <a:pt x="370" y="1149"/>
                    </a:lnTo>
                    <a:lnTo>
                      <a:pt x="370" y="1132"/>
                    </a:lnTo>
                    <a:lnTo>
                      <a:pt x="370" y="53"/>
                    </a:lnTo>
                    <a:cubicBezTo>
                      <a:pt x="370" y="20"/>
                      <a:pt x="343" y="0"/>
                      <a:pt x="317" y="0"/>
                    </a:cubicBezTo>
                    <a:moveTo>
                      <a:pt x="317" y="18"/>
                    </a:moveTo>
                    <a:cubicBezTo>
                      <a:pt x="335" y="18"/>
                      <a:pt x="352" y="31"/>
                      <a:pt x="352" y="53"/>
                    </a:cubicBezTo>
                    <a:lnTo>
                      <a:pt x="352" y="1132"/>
                    </a:lnTo>
                    <a:lnTo>
                      <a:pt x="18" y="1132"/>
                    </a:lnTo>
                    <a:lnTo>
                      <a:pt x="18" y="673"/>
                    </a:lnTo>
                    <a:lnTo>
                      <a:pt x="285" y="39"/>
                    </a:lnTo>
                    <a:cubicBezTo>
                      <a:pt x="291" y="24"/>
                      <a:pt x="304" y="18"/>
                      <a:pt x="317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799864">
                <a:off x="7894950" y="3145668"/>
                <a:ext cx="178580" cy="6766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02" extrusionOk="0">
                    <a:moveTo>
                      <a:pt x="370" y="0"/>
                    </a:moveTo>
                    <a:lnTo>
                      <a:pt x="352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22"/>
                    </a:lnTo>
                    <a:lnTo>
                      <a:pt x="0" y="325"/>
                    </a:lnTo>
                    <a:lnTo>
                      <a:pt x="1" y="328"/>
                    </a:lnTo>
                    <a:lnTo>
                      <a:pt x="335" y="1302"/>
                    </a:lnTo>
                    <a:lnTo>
                      <a:pt x="370" y="1402"/>
                    </a:lnTo>
                    <a:lnTo>
                      <a:pt x="370" y="1297"/>
                    </a:lnTo>
                    <a:lnTo>
                      <a:pt x="370" y="17"/>
                    </a:lnTo>
                    <a:lnTo>
                      <a:pt x="370" y="0"/>
                    </a:lnTo>
                    <a:moveTo>
                      <a:pt x="352" y="17"/>
                    </a:moveTo>
                    <a:lnTo>
                      <a:pt x="352" y="1297"/>
                    </a:lnTo>
                    <a:lnTo>
                      <a:pt x="18" y="322"/>
                    </a:lnTo>
                    <a:lnTo>
                      <a:pt x="18" y="17"/>
                    </a:lnTo>
                    <a:lnTo>
                      <a:pt x="352" y="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799864">
                <a:off x="6840760" y="3290919"/>
                <a:ext cx="1020801" cy="50678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050" extrusionOk="0">
                    <a:moveTo>
                      <a:pt x="357" y="0"/>
                    </a:moveTo>
                    <a:lnTo>
                      <a:pt x="357" y="0"/>
                    </a:lnTo>
                    <a:cubicBezTo>
                      <a:pt x="260" y="0"/>
                      <a:pt x="175" y="61"/>
                      <a:pt x="144" y="154"/>
                    </a:cubicBezTo>
                    <a:lnTo>
                      <a:pt x="6" y="574"/>
                    </a:lnTo>
                    <a:cubicBezTo>
                      <a:pt x="-6" y="611"/>
                      <a:pt x="-1" y="651"/>
                      <a:pt x="19" y="685"/>
                    </a:cubicBezTo>
                    <a:cubicBezTo>
                      <a:pt x="28" y="701"/>
                      <a:pt x="40" y="714"/>
                      <a:pt x="55" y="724"/>
                    </a:cubicBezTo>
                    <a:cubicBezTo>
                      <a:pt x="348" y="938"/>
                      <a:pt x="695" y="1050"/>
                      <a:pt x="1057" y="1050"/>
                    </a:cubicBezTo>
                    <a:cubicBezTo>
                      <a:pt x="1420" y="1050"/>
                      <a:pt x="1766" y="938"/>
                      <a:pt x="2060" y="724"/>
                    </a:cubicBezTo>
                    <a:cubicBezTo>
                      <a:pt x="2074" y="714"/>
                      <a:pt x="2086" y="701"/>
                      <a:pt x="2096" y="685"/>
                    </a:cubicBezTo>
                    <a:cubicBezTo>
                      <a:pt x="2116" y="651"/>
                      <a:pt x="2121" y="611"/>
                      <a:pt x="2108" y="574"/>
                    </a:cubicBezTo>
                    <a:lnTo>
                      <a:pt x="1970" y="154"/>
                    </a:lnTo>
                    <a:cubicBezTo>
                      <a:pt x="1940" y="61"/>
                      <a:pt x="1854" y="0"/>
                      <a:pt x="1757" y="0"/>
                    </a:cubicBezTo>
                    <a:cubicBezTo>
                      <a:pt x="1754" y="0"/>
                      <a:pt x="1752" y="0"/>
                      <a:pt x="1750" y="0"/>
                    </a:cubicBezTo>
                    <a:cubicBezTo>
                      <a:pt x="1724" y="0"/>
                      <a:pt x="1698" y="5"/>
                      <a:pt x="1672" y="16"/>
                    </a:cubicBezTo>
                    <a:cubicBezTo>
                      <a:pt x="1476" y="93"/>
                      <a:pt x="1269" y="133"/>
                      <a:pt x="1057" y="133"/>
                    </a:cubicBezTo>
                    <a:cubicBezTo>
                      <a:pt x="846" y="133"/>
                      <a:pt x="639" y="93"/>
                      <a:pt x="442" y="16"/>
                    </a:cubicBezTo>
                    <a:cubicBezTo>
                      <a:pt x="417" y="5"/>
                      <a:pt x="390" y="0"/>
                      <a:pt x="364" y="0"/>
                    </a:cubicBezTo>
                    <a:cubicBezTo>
                      <a:pt x="362" y="0"/>
                      <a:pt x="360" y="0"/>
                      <a:pt x="357" y="0"/>
                    </a:cubicBezTo>
                    <a:moveTo>
                      <a:pt x="357" y="17"/>
                    </a:moveTo>
                    <a:cubicBezTo>
                      <a:pt x="360" y="17"/>
                      <a:pt x="362" y="17"/>
                      <a:pt x="364" y="17"/>
                    </a:cubicBezTo>
                    <a:cubicBezTo>
                      <a:pt x="388" y="18"/>
                      <a:pt x="412" y="23"/>
                      <a:pt x="436" y="32"/>
                    </a:cubicBezTo>
                    <a:cubicBezTo>
                      <a:pt x="628" y="108"/>
                      <a:pt x="838" y="150"/>
                      <a:pt x="1057" y="150"/>
                    </a:cubicBezTo>
                    <a:cubicBezTo>
                      <a:pt x="1277" y="150"/>
                      <a:pt x="1486" y="108"/>
                      <a:pt x="1679" y="32"/>
                    </a:cubicBezTo>
                    <a:cubicBezTo>
                      <a:pt x="1702" y="23"/>
                      <a:pt x="1727" y="18"/>
                      <a:pt x="1751" y="17"/>
                    </a:cubicBezTo>
                    <a:cubicBezTo>
                      <a:pt x="1753" y="17"/>
                      <a:pt x="1755" y="17"/>
                      <a:pt x="1757" y="17"/>
                    </a:cubicBezTo>
                    <a:cubicBezTo>
                      <a:pt x="1843" y="17"/>
                      <a:pt x="1924" y="71"/>
                      <a:pt x="1953" y="159"/>
                    </a:cubicBezTo>
                    <a:lnTo>
                      <a:pt x="2092" y="579"/>
                    </a:lnTo>
                    <a:cubicBezTo>
                      <a:pt x="2103" y="612"/>
                      <a:pt x="2098" y="647"/>
                      <a:pt x="2080" y="676"/>
                    </a:cubicBezTo>
                    <a:cubicBezTo>
                      <a:pt x="2073" y="689"/>
                      <a:pt x="2062" y="701"/>
                      <a:pt x="2049" y="710"/>
                    </a:cubicBezTo>
                    <a:cubicBezTo>
                      <a:pt x="1771" y="913"/>
                      <a:pt x="1428" y="1033"/>
                      <a:pt x="1057" y="1033"/>
                    </a:cubicBezTo>
                    <a:cubicBezTo>
                      <a:pt x="687" y="1033"/>
                      <a:pt x="344" y="913"/>
                      <a:pt x="65" y="710"/>
                    </a:cubicBezTo>
                    <a:cubicBezTo>
                      <a:pt x="52" y="701"/>
                      <a:pt x="42" y="689"/>
                      <a:pt x="34" y="676"/>
                    </a:cubicBezTo>
                    <a:cubicBezTo>
                      <a:pt x="17" y="647"/>
                      <a:pt x="12" y="612"/>
                      <a:pt x="23" y="579"/>
                    </a:cubicBezTo>
                    <a:lnTo>
                      <a:pt x="161" y="159"/>
                    </a:lnTo>
                    <a:cubicBezTo>
                      <a:pt x="190" y="71"/>
                      <a:pt x="271" y="17"/>
                      <a:pt x="357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1799864">
                <a:off x="6997512" y="2627580"/>
                <a:ext cx="178580" cy="6766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02" extrusionOk="0">
                    <a:moveTo>
                      <a:pt x="370" y="0"/>
                    </a:moveTo>
                    <a:lnTo>
                      <a:pt x="352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1297"/>
                    </a:lnTo>
                    <a:lnTo>
                      <a:pt x="0" y="1402"/>
                    </a:lnTo>
                    <a:lnTo>
                      <a:pt x="34" y="1302"/>
                    </a:lnTo>
                    <a:lnTo>
                      <a:pt x="369" y="328"/>
                    </a:lnTo>
                    <a:lnTo>
                      <a:pt x="370" y="325"/>
                    </a:lnTo>
                    <a:lnTo>
                      <a:pt x="370" y="322"/>
                    </a:lnTo>
                    <a:lnTo>
                      <a:pt x="370" y="17"/>
                    </a:lnTo>
                    <a:lnTo>
                      <a:pt x="370" y="0"/>
                    </a:lnTo>
                    <a:moveTo>
                      <a:pt x="352" y="17"/>
                    </a:moveTo>
                    <a:lnTo>
                      <a:pt x="352" y="322"/>
                    </a:lnTo>
                    <a:lnTo>
                      <a:pt x="17" y="1297"/>
                    </a:lnTo>
                    <a:lnTo>
                      <a:pt x="17" y="17"/>
                    </a:lnTo>
                    <a:lnTo>
                      <a:pt x="352" y="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1799864">
                <a:off x="7336912" y="2100724"/>
                <a:ext cx="178580" cy="55456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49" extrusionOk="0">
                    <a:moveTo>
                      <a:pt x="53" y="0"/>
                    </a:moveTo>
                    <a:cubicBezTo>
                      <a:pt x="27" y="0"/>
                      <a:pt x="0" y="20"/>
                      <a:pt x="0" y="53"/>
                    </a:cubicBezTo>
                    <a:lnTo>
                      <a:pt x="0" y="1132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52" y="1149"/>
                    </a:lnTo>
                    <a:lnTo>
                      <a:pt x="370" y="1149"/>
                    </a:lnTo>
                    <a:lnTo>
                      <a:pt x="370" y="1132"/>
                    </a:lnTo>
                    <a:lnTo>
                      <a:pt x="370" y="673"/>
                    </a:lnTo>
                    <a:lnTo>
                      <a:pt x="370" y="669"/>
                    </a:lnTo>
                    <a:lnTo>
                      <a:pt x="368" y="666"/>
                    </a:lnTo>
                    <a:lnTo>
                      <a:pt x="101" y="32"/>
                    </a:lnTo>
                    <a:cubicBezTo>
                      <a:pt x="92" y="12"/>
                      <a:pt x="74" y="0"/>
                      <a:pt x="53" y="0"/>
                    </a:cubicBezTo>
                    <a:moveTo>
                      <a:pt x="53" y="18"/>
                    </a:moveTo>
                    <a:cubicBezTo>
                      <a:pt x="65" y="18"/>
                      <a:pt x="78" y="24"/>
                      <a:pt x="84" y="39"/>
                    </a:cubicBezTo>
                    <a:lnTo>
                      <a:pt x="352" y="673"/>
                    </a:lnTo>
                    <a:lnTo>
                      <a:pt x="352" y="1132"/>
                    </a:lnTo>
                    <a:lnTo>
                      <a:pt x="17" y="1132"/>
                    </a:lnTo>
                    <a:lnTo>
                      <a:pt x="17" y="53"/>
                    </a:lnTo>
                    <a:cubicBezTo>
                      <a:pt x="17" y="31"/>
                      <a:pt x="35" y="18"/>
                      <a:pt x="53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1799864">
                <a:off x="7572441" y="2186421"/>
                <a:ext cx="936337" cy="32627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676" extrusionOk="0">
                    <a:moveTo>
                      <a:pt x="970" y="0"/>
                    </a:moveTo>
                    <a:cubicBezTo>
                      <a:pt x="639" y="0"/>
                      <a:pt x="322" y="72"/>
                      <a:pt x="55" y="209"/>
                    </a:cubicBezTo>
                    <a:cubicBezTo>
                      <a:pt x="8" y="233"/>
                      <a:pt x="-11" y="277"/>
                      <a:pt x="7" y="317"/>
                    </a:cubicBezTo>
                    <a:lnTo>
                      <a:pt x="155" y="604"/>
                    </a:lnTo>
                    <a:cubicBezTo>
                      <a:pt x="174" y="643"/>
                      <a:pt x="220" y="671"/>
                      <a:pt x="274" y="675"/>
                    </a:cubicBezTo>
                    <a:cubicBezTo>
                      <a:pt x="280" y="676"/>
                      <a:pt x="285" y="676"/>
                      <a:pt x="290" y="676"/>
                    </a:cubicBezTo>
                    <a:cubicBezTo>
                      <a:pt x="310" y="676"/>
                      <a:pt x="330" y="673"/>
                      <a:pt x="348" y="667"/>
                    </a:cubicBezTo>
                    <a:cubicBezTo>
                      <a:pt x="545" y="606"/>
                      <a:pt x="754" y="574"/>
                      <a:pt x="971" y="574"/>
                    </a:cubicBezTo>
                    <a:cubicBezTo>
                      <a:pt x="1187" y="574"/>
                      <a:pt x="1396" y="606"/>
                      <a:pt x="1593" y="667"/>
                    </a:cubicBezTo>
                    <a:cubicBezTo>
                      <a:pt x="1611" y="673"/>
                      <a:pt x="1630" y="676"/>
                      <a:pt x="1649" y="676"/>
                    </a:cubicBezTo>
                    <a:cubicBezTo>
                      <a:pt x="1655" y="676"/>
                      <a:pt x="1661" y="675"/>
                      <a:pt x="1667" y="675"/>
                    </a:cubicBezTo>
                    <a:cubicBezTo>
                      <a:pt x="1722" y="670"/>
                      <a:pt x="1767" y="643"/>
                      <a:pt x="1786" y="603"/>
                    </a:cubicBezTo>
                    <a:lnTo>
                      <a:pt x="1933" y="317"/>
                    </a:lnTo>
                    <a:cubicBezTo>
                      <a:pt x="1952" y="277"/>
                      <a:pt x="1932" y="232"/>
                      <a:pt x="1886" y="209"/>
                    </a:cubicBezTo>
                    <a:cubicBezTo>
                      <a:pt x="1618" y="72"/>
                      <a:pt x="1301" y="0"/>
                      <a:pt x="970" y="0"/>
                    </a:cubicBezTo>
                    <a:moveTo>
                      <a:pt x="970" y="17"/>
                    </a:moveTo>
                    <a:cubicBezTo>
                      <a:pt x="1310" y="17"/>
                      <a:pt x="1623" y="94"/>
                      <a:pt x="1878" y="224"/>
                    </a:cubicBezTo>
                    <a:cubicBezTo>
                      <a:pt x="1916" y="244"/>
                      <a:pt x="1932" y="278"/>
                      <a:pt x="1917" y="309"/>
                    </a:cubicBezTo>
                    <a:lnTo>
                      <a:pt x="1770" y="596"/>
                    </a:lnTo>
                    <a:cubicBezTo>
                      <a:pt x="1753" y="631"/>
                      <a:pt x="1712" y="653"/>
                      <a:pt x="1665" y="657"/>
                    </a:cubicBezTo>
                    <a:cubicBezTo>
                      <a:pt x="1660" y="658"/>
                      <a:pt x="1655" y="658"/>
                      <a:pt x="1649" y="658"/>
                    </a:cubicBezTo>
                    <a:cubicBezTo>
                      <a:pt x="1632" y="658"/>
                      <a:pt x="1615" y="656"/>
                      <a:pt x="1598" y="650"/>
                    </a:cubicBezTo>
                    <a:cubicBezTo>
                      <a:pt x="1406" y="590"/>
                      <a:pt x="1194" y="557"/>
                      <a:pt x="971" y="557"/>
                    </a:cubicBezTo>
                    <a:cubicBezTo>
                      <a:pt x="747" y="557"/>
                      <a:pt x="535" y="590"/>
                      <a:pt x="343" y="650"/>
                    </a:cubicBezTo>
                    <a:cubicBezTo>
                      <a:pt x="326" y="656"/>
                      <a:pt x="308" y="658"/>
                      <a:pt x="290" y="658"/>
                    </a:cubicBezTo>
                    <a:cubicBezTo>
                      <a:pt x="286" y="658"/>
                      <a:pt x="281" y="658"/>
                      <a:pt x="276" y="658"/>
                    </a:cubicBezTo>
                    <a:cubicBezTo>
                      <a:pt x="229" y="654"/>
                      <a:pt x="187" y="631"/>
                      <a:pt x="171" y="596"/>
                    </a:cubicBezTo>
                    <a:lnTo>
                      <a:pt x="23" y="309"/>
                    </a:lnTo>
                    <a:cubicBezTo>
                      <a:pt x="9" y="278"/>
                      <a:pt x="25" y="244"/>
                      <a:pt x="63" y="224"/>
                    </a:cubicBezTo>
                    <a:cubicBezTo>
                      <a:pt x="318" y="94"/>
                      <a:pt x="631" y="17"/>
                      <a:pt x="970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1799864">
                <a:off x="7648463" y="1845494"/>
                <a:ext cx="195955" cy="18919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92" extrusionOk="0">
                    <a:moveTo>
                      <a:pt x="309" y="0"/>
                    </a:moveTo>
                    <a:lnTo>
                      <a:pt x="309" y="0"/>
                    </a:lnTo>
                    <a:cubicBezTo>
                      <a:pt x="298" y="0"/>
                      <a:pt x="288" y="2"/>
                      <a:pt x="279" y="6"/>
                    </a:cubicBezTo>
                    <a:cubicBezTo>
                      <a:pt x="181" y="50"/>
                      <a:pt x="92" y="116"/>
                      <a:pt x="23" y="199"/>
                    </a:cubicBezTo>
                    <a:cubicBezTo>
                      <a:pt x="-11" y="239"/>
                      <a:pt x="-7" y="300"/>
                      <a:pt x="31" y="338"/>
                    </a:cubicBezTo>
                    <a:lnTo>
                      <a:pt x="65" y="372"/>
                    </a:lnTo>
                    <a:cubicBezTo>
                      <a:pt x="77" y="385"/>
                      <a:pt x="93" y="392"/>
                      <a:pt x="111" y="392"/>
                    </a:cubicBezTo>
                    <a:cubicBezTo>
                      <a:pt x="131" y="392"/>
                      <a:pt x="149" y="383"/>
                      <a:pt x="161" y="368"/>
                    </a:cubicBezTo>
                    <a:cubicBezTo>
                      <a:pt x="214" y="305"/>
                      <a:pt x="277" y="252"/>
                      <a:pt x="349" y="213"/>
                    </a:cubicBezTo>
                    <a:cubicBezTo>
                      <a:pt x="380" y="196"/>
                      <a:pt x="400" y="165"/>
                      <a:pt x="405" y="130"/>
                    </a:cubicBezTo>
                    <a:cubicBezTo>
                      <a:pt x="410" y="94"/>
                      <a:pt x="398" y="56"/>
                      <a:pt x="372" y="30"/>
                    </a:cubicBezTo>
                    <a:lnTo>
                      <a:pt x="365" y="23"/>
                    </a:lnTo>
                    <a:cubicBezTo>
                      <a:pt x="350" y="9"/>
                      <a:pt x="330" y="0"/>
                      <a:pt x="309" y="0"/>
                    </a:cubicBezTo>
                    <a:moveTo>
                      <a:pt x="309" y="18"/>
                    </a:moveTo>
                    <a:cubicBezTo>
                      <a:pt x="325" y="18"/>
                      <a:pt x="341" y="24"/>
                      <a:pt x="352" y="36"/>
                    </a:cubicBezTo>
                    <a:lnTo>
                      <a:pt x="360" y="43"/>
                    </a:lnTo>
                    <a:cubicBezTo>
                      <a:pt x="405" y="88"/>
                      <a:pt x="397" y="166"/>
                      <a:pt x="340" y="197"/>
                    </a:cubicBezTo>
                    <a:cubicBezTo>
                      <a:pt x="267" y="238"/>
                      <a:pt x="201" y="292"/>
                      <a:pt x="148" y="357"/>
                    </a:cubicBezTo>
                    <a:cubicBezTo>
                      <a:pt x="138" y="368"/>
                      <a:pt x="125" y="374"/>
                      <a:pt x="111" y="374"/>
                    </a:cubicBezTo>
                    <a:cubicBezTo>
                      <a:pt x="99" y="374"/>
                      <a:pt x="86" y="369"/>
                      <a:pt x="77" y="360"/>
                    </a:cubicBezTo>
                    <a:lnTo>
                      <a:pt x="43" y="326"/>
                    </a:lnTo>
                    <a:cubicBezTo>
                      <a:pt x="12" y="295"/>
                      <a:pt x="8" y="244"/>
                      <a:pt x="37" y="210"/>
                    </a:cubicBezTo>
                    <a:cubicBezTo>
                      <a:pt x="104" y="130"/>
                      <a:pt x="189" y="65"/>
                      <a:pt x="286" y="23"/>
                    </a:cubicBezTo>
                    <a:cubicBezTo>
                      <a:pt x="293" y="19"/>
                      <a:pt x="301" y="18"/>
                      <a:pt x="309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799864">
                <a:off x="8444295" y="2305065"/>
                <a:ext cx="196438" cy="18919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2" extrusionOk="0">
                    <a:moveTo>
                      <a:pt x="98" y="0"/>
                    </a:moveTo>
                    <a:lnTo>
                      <a:pt x="98" y="0"/>
                    </a:lnTo>
                    <a:cubicBezTo>
                      <a:pt x="77" y="0"/>
                      <a:pt x="57" y="9"/>
                      <a:pt x="42" y="23"/>
                    </a:cubicBezTo>
                    <a:lnTo>
                      <a:pt x="34" y="30"/>
                    </a:lnTo>
                    <a:cubicBezTo>
                      <a:pt x="8" y="57"/>
                      <a:pt x="-4" y="94"/>
                      <a:pt x="1" y="130"/>
                    </a:cubicBezTo>
                    <a:cubicBezTo>
                      <a:pt x="6" y="166"/>
                      <a:pt x="27" y="196"/>
                      <a:pt x="57" y="213"/>
                    </a:cubicBezTo>
                    <a:cubicBezTo>
                      <a:pt x="130" y="252"/>
                      <a:pt x="193" y="305"/>
                      <a:pt x="245" y="368"/>
                    </a:cubicBezTo>
                    <a:cubicBezTo>
                      <a:pt x="257" y="383"/>
                      <a:pt x="276" y="392"/>
                      <a:pt x="295" y="392"/>
                    </a:cubicBezTo>
                    <a:cubicBezTo>
                      <a:pt x="313" y="392"/>
                      <a:pt x="330" y="385"/>
                      <a:pt x="342" y="372"/>
                    </a:cubicBezTo>
                    <a:lnTo>
                      <a:pt x="376" y="338"/>
                    </a:lnTo>
                    <a:cubicBezTo>
                      <a:pt x="414" y="300"/>
                      <a:pt x="417" y="239"/>
                      <a:pt x="383" y="199"/>
                    </a:cubicBezTo>
                    <a:cubicBezTo>
                      <a:pt x="314" y="116"/>
                      <a:pt x="226" y="50"/>
                      <a:pt x="128" y="6"/>
                    </a:cubicBezTo>
                    <a:cubicBezTo>
                      <a:pt x="118" y="2"/>
                      <a:pt x="108" y="0"/>
                      <a:pt x="98" y="0"/>
                    </a:cubicBezTo>
                    <a:moveTo>
                      <a:pt x="98" y="18"/>
                    </a:moveTo>
                    <a:cubicBezTo>
                      <a:pt x="106" y="18"/>
                      <a:pt x="113" y="19"/>
                      <a:pt x="121" y="23"/>
                    </a:cubicBezTo>
                    <a:cubicBezTo>
                      <a:pt x="218" y="65"/>
                      <a:pt x="303" y="130"/>
                      <a:pt x="370" y="210"/>
                    </a:cubicBezTo>
                    <a:cubicBezTo>
                      <a:pt x="398" y="244"/>
                      <a:pt x="395" y="295"/>
                      <a:pt x="363" y="326"/>
                    </a:cubicBezTo>
                    <a:lnTo>
                      <a:pt x="330" y="360"/>
                    </a:lnTo>
                    <a:cubicBezTo>
                      <a:pt x="320" y="369"/>
                      <a:pt x="308" y="374"/>
                      <a:pt x="295" y="374"/>
                    </a:cubicBezTo>
                    <a:cubicBezTo>
                      <a:pt x="282" y="374"/>
                      <a:pt x="268" y="368"/>
                      <a:pt x="259" y="357"/>
                    </a:cubicBezTo>
                    <a:cubicBezTo>
                      <a:pt x="205" y="292"/>
                      <a:pt x="140" y="238"/>
                      <a:pt x="66" y="197"/>
                    </a:cubicBezTo>
                    <a:cubicBezTo>
                      <a:pt x="10" y="166"/>
                      <a:pt x="2" y="88"/>
                      <a:pt x="47" y="43"/>
                    </a:cubicBezTo>
                    <a:lnTo>
                      <a:pt x="54" y="36"/>
                    </a:lnTo>
                    <a:cubicBezTo>
                      <a:pt x="66" y="24"/>
                      <a:pt x="82" y="18"/>
                      <a:pt x="98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1799864">
                <a:off x="7388637" y="2310490"/>
                <a:ext cx="343163" cy="10270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128" extrusionOk="0">
                    <a:moveTo>
                      <a:pt x="708" y="0"/>
                    </a:moveTo>
                    <a:lnTo>
                      <a:pt x="690" y="0"/>
                    </a:lnTo>
                    <a:cubicBezTo>
                      <a:pt x="477" y="0"/>
                      <a:pt x="270" y="37"/>
                      <a:pt x="77" y="111"/>
                    </a:cubicBezTo>
                    <a:cubicBezTo>
                      <a:pt x="62" y="116"/>
                      <a:pt x="47" y="119"/>
                      <a:pt x="32" y="119"/>
                    </a:cubicBezTo>
                    <a:cubicBezTo>
                      <a:pt x="28" y="119"/>
                      <a:pt x="23" y="119"/>
                      <a:pt x="19" y="118"/>
                    </a:cubicBezTo>
                    <a:lnTo>
                      <a:pt x="0" y="116"/>
                    </a:lnTo>
                    <a:lnTo>
                      <a:pt x="0" y="136"/>
                    </a:lnTo>
                    <a:lnTo>
                      <a:pt x="3" y="1966"/>
                    </a:lnTo>
                    <a:lnTo>
                      <a:pt x="3" y="1984"/>
                    </a:lnTo>
                    <a:lnTo>
                      <a:pt x="20" y="1984"/>
                    </a:lnTo>
                    <a:cubicBezTo>
                      <a:pt x="41" y="1984"/>
                      <a:pt x="62" y="1989"/>
                      <a:pt x="83" y="1998"/>
                    </a:cubicBezTo>
                    <a:cubicBezTo>
                      <a:pt x="278" y="2084"/>
                      <a:pt x="483" y="2128"/>
                      <a:pt x="693" y="2128"/>
                    </a:cubicBezTo>
                    <a:lnTo>
                      <a:pt x="711" y="2128"/>
                    </a:lnTo>
                    <a:lnTo>
                      <a:pt x="711" y="2110"/>
                    </a:lnTo>
                    <a:lnTo>
                      <a:pt x="708" y="17"/>
                    </a:lnTo>
                    <a:lnTo>
                      <a:pt x="708" y="0"/>
                    </a:lnTo>
                    <a:moveTo>
                      <a:pt x="690" y="17"/>
                    </a:moveTo>
                    <a:lnTo>
                      <a:pt x="693" y="2110"/>
                    </a:lnTo>
                    <a:cubicBezTo>
                      <a:pt x="480" y="2110"/>
                      <a:pt x="277" y="2065"/>
                      <a:pt x="90" y="1982"/>
                    </a:cubicBezTo>
                    <a:cubicBezTo>
                      <a:pt x="67" y="1972"/>
                      <a:pt x="44" y="1967"/>
                      <a:pt x="21" y="1967"/>
                    </a:cubicBezTo>
                    <a:lnTo>
                      <a:pt x="21" y="1966"/>
                    </a:lnTo>
                    <a:lnTo>
                      <a:pt x="18" y="136"/>
                    </a:lnTo>
                    <a:cubicBezTo>
                      <a:pt x="22" y="136"/>
                      <a:pt x="27" y="137"/>
                      <a:pt x="32" y="137"/>
                    </a:cubicBezTo>
                    <a:cubicBezTo>
                      <a:pt x="49" y="137"/>
                      <a:pt x="66" y="134"/>
                      <a:pt x="83" y="127"/>
                    </a:cubicBezTo>
                    <a:cubicBezTo>
                      <a:pt x="268" y="57"/>
                      <a:pt x="474" y="17"/>
                      <a:pt x="690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1799864">
                <a:off x="7698243" y="2489782"/>
                <a:ext cx="345093" cy="102707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128" extrusionOk="0">
                    <a:moveTo>
                      <a:pt x="18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3" y="2110"/>
                    </a:lnTo>
                    <a:lnTo>
                      <a:pt x="3" y="2128"/>
                    </a:lnTo>
                    <a:lnTo>
                      <a:pt x="21" y="2128"/>
                    </a:lnTo>
                    <a:cubicBezTo>
                      <a:pt x="232" y="2128"/>
                      <a:pt x="438" y="2084"/>
                      <a:pt x="634" y="1998"/>
                    </a:cubicBezTo>
                    <a:cubicBezTo>
                      <a:pt x="655" y="1989"/>
                      <a:pt x="676" y="1984"/>
                      <a:pt x="698" y="1984"/>
                    </a:cubicBezTo>
                    <a:lnTo>
                      <a:pt x="715" y="1984"/>
                    </a:lnTo>
                    <a:lnTo>
                      <a:pt x="715" y="1967"/>
                    </a:lnTo>
                    <a:lnTo>
                      <a:pt x="712" y="136"/>
                    </a:lnTo>
                    <a:lnTo>
                      <a:pt x="712" y="116"/>
                    </a:lnTo>
                    <a:lnTo>
                      <a:pt x="692" y="118"/>
                    </a:lnTo>
                    <a:cubicBezTo>
                      <a:pt x="688" y="119"/>
                      <a:pt x="683" y="119"/>
                      <a:pt x="678" y="119"/>
                    </a:cubicBezTo>
                    <a:cubicBezTo>
                      <a:pt x="664" y="119"/>
                      <a:pt x="649" y="116"/>
                      <a:pt x="635" y="111"/>
                    </a:cubicBezTo>
                    <a:cubicBezTo>
                      <a:pt x="439" y="37"/>
                      <a:pt x="232" y="0"/>
                      <a:pt x="18" y="0"/>
                    </a:cubicBezTo>
                    <a:moveTo>
                      <a:pt x="18" y="17"/>
                    </a:moveTo>
                    <a:cubicBezTo>
                      <a:pt x="235" y="17"/>
                      <a:pt x="442" y="57"/>
                      <a:pt x="629" y="127"/>
                    </a:cubicBezTo>
                    <a:cubicBezTo>
                      <a:pt x="645" y="134"/>
                      <a:pt x="662" y="137"/>
                      <a:pt x="678" y="137"/>
                    </a:cubicBezTo>
                    <a:cubicBezTo>
                      <a:pt x="684" y="137"/>
                      <a:pt x="689" y="136"/>
                      <a:pt x="694" y="136"/>
                    </a:cubicBezTo>
                    <a:lnTo>
                      <a:pt x="697" y="1966"/>
                    </a:lnTo>
                    <a:lnTo>
                      <a:pt x="697" y="1967"/>
                    </a:lnTo>
                    <a:cubicBezTo>
                      <a:pt x="674" y="1967"/>
                      <a:pt x="650" y="1972"/>
                      <a:pt x="627" y="1982"/>
                    </a:cubicBezTo>
                    <a:cubicBezTo>
                      <a:pt x="439" y="2065"/>
                      <a:pt x="235" y="2110"/>
                      <a:pt x="21" y="2110"/>
                    </a:cubicBezTo>
                    <a:lnTo>
                      <a:pt x="18" y="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1799864">
                <a:off x="6817821" y="1825189"/>
                <a:ext cx="1499587" cy="2688350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5570" extrusionOk="0">
                    <a:moveTo>
                      <a:pt x="2201" y="0"/>
                    </a:moveTo>
                    <a:lnTo>
                      <a:pt x="905" y="0"/>
                    </a:lnTo>
                    <a:cubicBezTo>
                      <a:pt x="483" y="0"/>
                      <a:pt x="139" y="344"/>
                      <a:pt x="139" y="767"/>
                    </a:cubicBezTo>
                    <a:lnTo>
                      <a:pt x="139" y="829"/>
                    </a:lnTo>
                    <a:cubicBezTo>
                      <a:pt x="60" y="840"/>
                      <a:pt x="0" y="906"/>
                      <a:pt x="0" y="988"/>
                    </a:cubicBezTo>
                    <a:lnTo>
                      <a:pt x="0" y="1461"/>
                    </a:lnTo>
                    <a:cubicBezTo>
                      <a:pt x="0" y="1542"/>
                      <a:pt x="60" y="1609"/>
                      <a:pt x="139" y="1620"/>
                    </a:cubicBezTo>
                    <a:lnTo>
                      <a:pt x="139" y="3906"/>
                    </a:lnTo>
                    <a:lnTo>
                      <a:pt x="139" y="4018"/>
                    </a:lnTo>
                    <a:cubicBezTo>
                      <a:pt x="60" y="4028"/>
                      <a:pt x="0" y="4095"/>
                      <a:pt x="0" y="4176"/>
                    </a:cubicBezTo>
                    <a:lnTo>
                      <a:pt x="0" y="4195"/>
                    </a:lnTo>
                    <a:lnTo>
                      <a:pt x="0" y="4649"/>
                    </a:lnTo>
                    <a:cubicBezTo>
                      <a:pt x="0" y="4731"/>
                      <a:pt x="60" y="4798"/>
                      <a:pt x="139" y="4808"/>
                    </a:cubicBezTo>
                    <a:cubicBezTo>
                      <a:pt x="141" y="5073"/>
                      <a:pt x="229" y="5323"/>
                      <a:pt x="394" y="5531"/>
                    </a:cubicBezTo>
                    <a:lnTo>
                      <a:pt x="425" y="5570"/>
                    </a:lnTo>
                    <a:lnTo>
                      <a:pt x="425" y="5520"/>
                    </a:lnTo>
                    <a:lnTo>
                      <a:pt x="425" y="3807"/>
                    </a:lnTo>
                    <a:lnTo>
                      <a:pt x="425" y="3802"/>
                    </a:lnTo>
                    <a:lnTo>
                      <a:pt x="423" y="3798"/>
                    </a:lnTo>
                    <a:cubicBezTo>
                      <a:pt x="406" y="3769"/>
                      <a:pt x="402" y="3735"/>
                      <a:pt x="412" y="3704"/>
                    </a:cubicBezTo>
                    <a:lnTo>
                      <a:pt x="567" y="3234"/>
                    </a:lnTo>
                    <a:cubicBezTo>
                      <a:pt x="596" y="3146"/>
                      <a:pt x="677" y="3087"/>
                      <a:pt x="770" y="3087"/>
                    </a:cubicBezTo>
                    <a:cubicBezTo>
                      <a:pt x="772" y="3087"/>
                      <a:pt x="774" y="3087"/>
                      <a:pt x="777" y="3087"/>
                    </a:cubicBezTo>
                    <a:lnTo>
                      <a:pt x="795" y="3088"/>
                    </a:lnTo>
                    <a:lnTo>
                      <a:pt x="795" y="3069"/>
                    </a:lnTo>
                    <a:lnTo>
                      <a:pt x="795" y="1238"/>
                    </a:lnTo>
                    <a:lnTo>
                      <a:pt x="795" y="1222"/>
                    </a:lnTo>
                    <a:lnTo>
                      <a:pt x="779" y="1220"/>
                    </a:lnTo>
                    <a:cubicBezTo>
                      <a:pt x="731" y="1216"/>
                      <a:pt x="692" y="1191"/>
                      <a:pt x="676" y="1155"/>
                    </a:cubicBezTo>
                    <a:lnTo>
                      <a:pt x="512" y="772"/>
                    </a:lnTo>
                    <a:cubicBezTo>
                      <a:pt x="499" y="743"/>
                      <a:pt x="514" y="711"/>
                      <a:pt x="548" y="692"/>
                    </a:cubicBezTo>
                    <a:cubicBezTo>
                      <a:pt x="842" y="529"/>
                      <a:pt x="1189" y="442"/>
                      <a:pt x="1553" y="442"/>
                    </a:cubicBezTo>
                    <a:cubicBezTo>
                      <a:pt x="1917" y="442"/>
                      <a:pt x="2265" y="529"/>
                      <a:pt x="2558" y="692"/>
                    </a:cubicBezTo>
                    <a:cubicBezTo>
                      <a:pt x="2593" y="711"/>
                      <a:pt x="2607" y="743"/>
                      <a:pt x="2594" y="772"/>
                    </a:cubicBezTo>
                    <a:lnTo>
                      <a:pt x="2430" y="1155"/>
                    </a:lnTo>
                    <a:cubicBezTo>
                      <a:pt x="2415" y="1191"/>
                      <a:pt x="2375" y="1215"/>
                      <a:pt x="2328" y="1220"/>
                    </a:cubicBezTo>
                    <a:lnTo>
                      <a:pt x="2312" y="1221"/>
                    </a:lnTo>
                    <a:lnTo>
                      <a:pt x="2312" y="1237"/>
                    </a:lnTo>
                    <a:lnTo>
                      <a:pt x="2312" y="3069"/>
                    </a:lnTo>
                    <a:lnTo>
                      <a:pt x="2312" y="3087"/>
                    </a:lnTo>
                    <a:lnTo>
                      <a:pt x="2330" y="3087"/>
                    </a:lnTo>
                    <a:cubicBezTo>
                      <a:pt x="2332" y="3087"/>
                      <a:pt x="2334" y="3087"/>
                      <a:pt x="2336" y="3087"/>
                    </a:cubicBezTo>
                    <a:cubicBezTo>
                      <a:pt x="2429" y="3087"/>
                      <a:pt x="2511" y="3146"/>
                      <a:pt x="2540" y="3234"/>
                    </a:cubicBezTo>
                    <a:lnTo>
                      <a:pt x="2694" y="3704"/>
                    </a:lnTo>
                    <a:cubicBezTo>
                      <a:pt x="2705" y="3735"/>
                      <a:pt x="2701" y="3769"/>
                      <a:pt x="2684" y="3798"/>
                    </a:cubicBezTo>
                    <a:lnTo>
                      <a:pt x="2681" y="3802"/>
                    </a:lnTo>
                    <a:lnTo>
                      <a:pt x="2681" y="3807"/>
                    </a:lnTo>
                    <a:lnTo>
                      <a:pt x="2681" y="5520"/>
                    </a:lnTo>
                    <a:lnTo>
                      <a:pt x="2681" y="5527"/>
                    </a:lnTo>
                    <a:lnTo>
                      <a:pt x="2686" y="5532"/>
                    </a:lnTo>
                    <a:lnTo>
                      <a:pt x="2700" y="5546"/>
                    </a:lnTo>
                    <a:lnTo>
                      <a:pt x="2713" y="5531"/>
                    </a:lnTo>
                    <a:cubicBezTo>
                      <a:pt x="2876" y="5327"/>
                      <a:pt x="2966" y="5070"/>
                      <a:pt x="2968" y="4808"/>
                    </a:cubicBezTo>
                    <a:cubicBezTo>
                      <a:pt x="3046" y="4798"/>
                      <a:pt x="3107" y="4730"/>
                      <a:pt x="3107" y="4649"/>
                    </a:cubicBezTo>
                    <a:lnTo>
                      <a:pt x="3107" y="4195"/>
                    </a:lnTo>
                    <a:lnTo>
                      <a:pt x="3107" y="4176"/>
                    </a:lnTo>
                    <a:cubicBezTo>
                      <a:pt x="3107" y="4096"/>
                      <a:pt x="3046" y="4028"/>
                      <a:pt x="2968" y="4018"/>
                    </a:cubicBezTo>
                    <a:lnTo>
                      <a:pt x="2968" y="3906"/>
                    </a:lnTo>
                    <a:lnTo>
                      <a:pt x="2968" y="1620"/>
                    </a:lnTo>
                    <a:cubicBezTo>
                      <a:pt x="3047" y="1609"/>
                      <a:pt x="3107" y="1542"/>
                      <a:pt x="3107" y="1461"/>
                    </a:cubicBezTo>
                    <a:lnTo>
                      <a:pt x="3107" y="988"/>
                    </a:lnTo>
                    <a:cubicBezTo>
                      <a:pt x="3107" y="906"/>
                      <a:pt x="3047" y="840"/>
                      <a:pt x="2968" y="829"/>
                    </a:cubicBezTo>
                    <a:lnTo>
                      <a:pt x="2968" y="767"/>
                    </a:lnTo>
                    <a:cubicBezTo>
                      <a:pt x="2968" y="344"/>
                      <a:pt x="2624" y="0"/>
                      <a:pt x="2201" y="0"/>
                    </a:cubicBezTo>
                    <a:moveTo>
                      <a:pt x="2201" y="18"/>
                    </a:moveTo>
                    <a:cubicBezTo>
                      <a:pt x="2615" y="18"/>
                      <a:pt x="2950" y="353"/>
                      <a:pt x="2950" y="767"/>
                    </a:cubicBezTo>
                    <a:lnTo>
                      <a:pt x="2950" y="845"/>
                    </a:lnTo>
                    <a:cubicBezTo>
                      <a:pt x="3027" y="848"/>
                      <a:pt x="3089" y="910"/>
                      <a:pt x="3089" y="988"/>
                    </a:cubicBezTo>
                    <a:lnTo>
                      <a:pt x="3089" y="1461"/>
                    </a:lnTo>
                    <a:cubicBezTo>
                      <a:pt x="3089" y="1539"/>
                      <a:pt x="3027" y="1601"/>
                      <a:pt x="2950" y="1603"/>
                    </a:cubicBezTo>
                    <a:lnTo>
                      <a:pt x="2950" y="3906"/>
                    </a:lnTo>
                    <a:lnTo>
                      <a:pt x="2950" y="4034"/>
                    </a:lnTo>
                    <a:cubicBezTo>
                      <a:pt x="3027" y="4036"/>
                      <a:pt x="3089" y="4099"/>
                      <a:pt x="3089" y="4176"/>
                    </a:cubicBezTo>
                    <a:lnTo>
                      <a:pt x="3089" y="4195"/>
                    </a:lnTo>
                    <a:lnTo>
                      <a:pt x="3089" y="4649"/>
                    </a:lnTo>
                    <a:cubicBezTo>
                      <a:pt x="3089" y="4727"/>
                      <a:pt x="3027" y="4790"/>
                      <a:pt x="2950" y="4792"/>
                    </a:cubicBezTo>
                    <a:lnTo>
                      <a:pt x="2950" y="4802"/>
                    </a:lnTo>
                    <a:cubicBezTo>
                      <a:pt x="2950" y="5073"/>
                      <a:pt x="2856" y="5323"/>
                      <a:pt x="2699" y="5520"/>
                    </a:cubicBezTo>
                    <a:lnTo>
                      <a:pt x="2699" y="5520"/>
                    </a:lnTo>
                    <a:lnTo>
                      <a:pt x="2699" y="3807"/>
                    </a:lnTo>
                    <a:cubicBezTo>
                      <a:pt x="2718" y="3775"/>
                      <a:pt x="2723" y="3736"/>
                      <a:pt x="2711" y="3699"/>
                    </a:cubicBezTo>
                    <a:lnTo>
                      <a:pt x="2556" y="3228"/>
                    </a:lnTo>
                    <a:cubicBezTo>
                      <a:pt x="2524" y="3130"/>
                      <a:pt x="2433" y="3069"/>
                      <a:pt x="2336" y="3069"/>
                    </a:cubicBezTo>
                    <a:cubicBezTo>
                      <a:pt x="2334" y="3069"/>
                      <a:pt x="2332" y="3069"/>
                      <a:pt x="2329" y="3069"/>
                    </a:cubicBezTo>
                    <a:lnTo>
                      <a:pt x="2329" y="3069"/>
                    </a:lnTo>
                    <a:lnTo>
                      <a:pt x="2329" y="1237"/>
                    </a:lnTo>
                    <a:cubicBezTo>
                      <a:pt x="2382" y="1233"/>
                      <a:pt x="2428" y="1205"/>
                      <a:pt x="2446" y="1162"/>
                    </a:cubicBezTo>
                    <a:lnTo>
                      <a:pt x="2611" y="779"/>
                    </a:lnTo>
                    <a:cubicBezTo>
                      <a:pt x="2627" y="741"/>
                      <a:pt x="2609" y="700"/>
                      <a:pt x="2567" y="676"/>
                    </a:cubicBezTo>
                    <a:cubicBezTo>
                      <a:pt x="2282" y="518"/>
                      <a:pt x="1932" y="425"/>
                      <a:pt x="1553" y="425"/>
                    </a:cubicBezTo>
                    <a:cubicBezTo>
                      <a:pt x="1174" y="425"/>
                      <a:pt x="824" y="518"/>
                      <a:pt x="540" y="676"/>
                    </a:cubicBezTo>
                    <a:cubicBezTo>
                      <a:pt x="498" y="700"/>
                      <a:pt x="479" y="741"/>
                      <a:pt x="496" y="779"/>
                    </a:cubicBezTo>
                    <a:lnTo>
                      <a:pt x="660" y="1162"/>
                    </a:lnTo>
                    <a:cubicBezTo>
                      <a:pt x="679" y="1205"/>
                      <a:pt x="725" y="1233"/>
                      <a:pt x="777" y="1238"/>
                    </a:cubicBezTo>
                    <a:lnTo>
                      <a:pt x="777" y="3069"/>
                    </a:lnTo>
                    <a:lnTo>
                      <a:pt x="777" y="3069"/>
                    </a:lnTo>
                    <a:cubicBezTo>
                      <a:pt x="775" y="3069"/>
                      <a:pt x="772" y="3069"/>
                      <a:pt x="770" y="3069"/>
                    </a:cubicBezTo>
                    <a:cubicBezTo>
                      <a:pt x="673" y="3069"/>
                      <a:pt x="582" y="3130"/>
                      <a:pt x="550" y="3228"/>
                    </a:cubicBezTo>
                    <a:lnTo>
                      <a:pt x="395" y="3699"/>
                    </a:lnTo>
                    <a:cubicBezTo>
                      <a:pt x="383" y="3736"/>
                      <a:pt x="388" y="3775"/>
                      <a:pt x="408" y="3807"/>
                    </a:cubicBezTo>
                    <a:lnTo>
                      <a:pt x="408" y="5520"/>
                    </a:lnTo>
                    <a:cubicBezTo>
                      <a:pt x="251" y="5323"/>
                      <a:pt x="157" y="5073"/>
                      <a:pt x="157" y="4802"/>
                    </a:cubicBezTo>
                    <a:lnTo>
                      <a:pt x="157" y="4792"/>
                    </a:lnTo>
                    <a:cubicBezTo>
                      <a:pt x="80" y="4790"/>
                      <a:pt x="18" y="4727"/>
                      <a:pt x="18" y="4649"/>
                    </a:cubicBezTo>
                    <a:lnTo>
                      <a:pt x="18" y="4195"/>
                    </a:lnTo>
                    <a:lnTo>
                      <a:pt x="18" y="4176"/>
                    </a:lnTo>
                    <a:cubicBezTo>
                      <a:pt x="18" y="4099"/>
                      <a:pt x="80" y="4036"/>
                      <a:pt x="157" y="4034"/>
                    </a:cubicBezTo>
                    <a:lnTo>
                      <a:pt x="157" y="3906"/>
                    </a:lnTo>
                    <a:lnTo>
                      <a:pt x="157" y="1603"/>
                    </a:lnTo>
                    <a:cubicBezTo>
                      <a:pt x="80" y="1601"/>
                      <a:pt x="18" y="1539"/>
                      <a:pt x="18" y="1461"/>
                    </a:cubicBezTo>
                    <a:lnTo>
                      <a:pt x="18" y="988"/>
                    </a:lnTo>
                    <a:cubicBezTo>
                      <a:pt x="18" y="910"/>
                      <a:pt x="80" y="848"/>
                      <a:pt x="157" y="845"/>
                    </a:cubicBezTo>
                    <a:lnTo>
                      <a:pt x="157" y="767"/>
                    </a:lnTo>
                    <a:cubicBezTo>
                      <a:pt x="157" y="353"/>
                      <a:pt x="492" y="18"/>
                      <a:pt x="905" y="18"/>
                    </a:cubicBezTo>
                    <a:lnTo>
                      <a:pt x="2201" y="1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1799864">
                <a:off x="6563648" y="3411911"/>
                <a:ext cx="516916" cy="103383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142" extrusionOk="0">
                    <a:moveTo>
                      <a:pt x="528" y="1905"/>
                    </a:moveTo>
                    <a:cubicBezTo>
                      <a:pt x="518" y="1905"/>
                      <a:pt x="509" y="1903"/>
                      <a:pt x="501" y="1900"/>
                    </a:cubicBezTo>
                    <a:cubicBezTo>
                      <a:pt x="378" y="1848"/>
                      <a:pt x="270" y="1770"/>
                      <a:pt x="177" y="1668"/>
                    </a:cubicBezTo>
                    <a:cubicBezTo>
                      <a:pt x="129" y="1615"/>
                      <a:pt x="101" y="1541"/>
                      <a:pt x="101" y="1465"/>
                    </a:cubicBezTo>
                    <a:lnTo>
                      <a:pt x="101" y="1405"/>
                    </a:lnTo>
                    <a:cubicBezTo>
                      <a:pt x="101" y="1366"/>
                      <a:pt x="130" y="1344"/>
                      <a:pt x="158" y="1344"/>
                    </a:cubicBezTo>
                    <a:cubicBezTo>
                      <a:pt x="168" y="1344"/>
                      <a:pt x="183" y="1347"/>
                      <a:pt x="197" y="1361"/>
                    </a:cubicBezTo>
                    <a:lnTo>
                      <a:pt x="580" y="1767"/>
                    </a:lnTo>
                    <a:cubicBezTo>
                      <a:pt x="594" y="1782"/>
                      <a:pt x="602" y="1803"/>
                      <a:pt x="602" y="1824"/>
                    </a:cubicBezTo>
                    <a:cubicBezTo>
                      <a:pt x="602" y="1869"/>
                      <a:pt x="569" y="1905"/>
                      <a:pt x="528" y="1905"/>
                    </a:cubicBezTo>
                    <a:moveTo>
                      <a:pt x="0" y="0"/>
                    </a:moveTo>
                    <a:lnTo>
                      <a:pt x="0" y="67"/>
                    </a:lnTo>
                    <a:lnTo>
                      <a:pt x="0" y="1708"/>
                    </a:lnTo>
                    <a:lnTo>
                      <a:pt x="0" y="1714"/>
                    </a:lnTo>
                    <a:lnTo>
                      <a:pt x="3" y="1718"/>
                    </a:lnTo>
                    <a:cubicBezTo>
                      <a:pt x="206" y="1988"/>
                      <a:pt x="508" y="2142"/>
                      <a:pt x="833" y="2142"/>
                    </a:cubicBezTo>
                    <a:lnTo>
                      <a:pt x="1054" y="2142"/>
                    </a:lnTo>
                    <a:lnTo>
                      <a:pt x="1071" y="2142"/>
                    </a:lnTo>
                    <a:lnTo>
                      <a:pt x="1071" y="2125"/>
                    </a:lnTo>
                    <a:lnTo>
                      <a:pt x="1071" y="2008"/>
                    </a:lnTo>
                    <a:lnTo>
                      <a:pt x="1071" y="1991"/>
                    </a:lnTo>
                    <a:lnTo>
                      <a:pt x="1054" y="1991"/>
                    </a:lnTo>
                    <a:lnTo>
                      <a:pt x="769" y="1991"/>
                    </a:lnTo>
                    <a:cubicBezTo>
                      <a:pt x="761" y="1991"/>
                      <a:pt x="754" y="1983"/>
                      <a:pt x="754" y="1973"/>
                    </a:cubicBezTo>
                    <a:cubicBezTo>
                      <a:pt x="754" y="1964"/>
                      <a:pt x="761" y="1956"/>
                      <a:pt x="769" y="1956"/>
                    </a:cubicBezTo>
                    <a:lnTo>
                      <a:pt x="1054" y="1956"/>
                    </a:lnTo>
                    <a:lnTo>
                      <a:pt x="1071" y="1956"/>
                    </a:lnTo>
                    <a:lnTo>
                      <a:pt x="1071" y="1938"/>
                    </a:lnTo>
                    <a:lnTo>
                      <a:pt x="1071" y="1886"/>
                    </a:lnTo>
                    <a:lnTo>
                      <a:pt x="1071" y="1868"/>
                    </a:lnTo>
                    <a:lnTo>
                      <a:pt x="1054" y="1868"/>
                    </a:lnTo>
                    <a:lnTo>
                      <a:pt x="769" y="1868"/>
                    </a:lnTo>
                    <a:cubicBezTo>
                      <a:pt x="761" y="1868"/>
                      <a:pt x="754" y="1860"/>
                      <a:pt x="754" y="1851"/>
                    </a:cubicBezTo>
                    <a:cubicBezTo>
                      <a:pt x="754" y="1842"/>
                      <a:pt x="761" y="1834"/>
                      <a:pt x="769" y="1834"/>
                    </a:cubicBezTo>
                    <a:lnTo>
                      <a:pt x="1054" y="1834"/>
                    </a:lnTo>
                    <a:lnTo>
                      <a:pt x="1071" y="1834"/>
                    </a:lnTo>
                    <a:lnTo>
                      <a:pt x="1071" y="1816"/>
                    </a:lnTo>
                    <a:lnTo>
                      <a:pt x="1071" y="1764"/>
                    </a:lnTo>
                    <a:lnTo>
                      <a:pt x="1071" y="1746"/>
                    </a:lnTo>
                    <a:lnTo>
                      <a:pt x="1054" y="1746"/>
                    </a:lnTo>
                    <a:lnTo>
                      <a:pt x="769" y="1746"/>
                    </a:lnTo>
                    <a:cubicBezTo>
                      <a:pt x="761" y="1746"/>
                      <a:pt x="754" y="1738"/>
                      <a:pt x="754" y="1729"/>
                    </a:cubicBezTo>
                    <a:cubicBezTo>
                      <a:pt x="754" y="1719"/>
                      <a:pt x="761" y="1711"/>
                      <a:pt x="769" y="1711"/>
                    </a:cubicBezTo>
                    <a:lnTo>
                      <a:pt x="1054" y="1711"/>
                    </a:lnTo>
                    <a:lnTo>
                      <a:pt x="1071" y="1711"/>
                    </a:lnTo>
                    <a:lnTo>
                      <a:pt x="1071" y="1694"/>
                    </a:lnTo>
                    <a:lnTo>
                      <a:pt x="1071" y="449"/>
                    </a:lnTo>
                    <a:lnTo>
                      <a:pt x="1071" y="432"/>
                    </a:lnTo>
                    <a:lnTo>
                      <a:pt x="1054" y="432"/>
                    </a:lnTo>
                    <a:cubicBezTo>
                      <a:pt x="694" y="432"/>
                      <a:pt x="350" y="313"/>
                      <a:pt x="60" y="90"/>
                    </a:cubicBezTo>
                    <a:cubicBezTo>
                      <a:pt x="49" y="81"/>
                      <a:pt x="40" y="71"/>
                      <a:pt x="33" y="58"/>
                    </a:cubicBezTo>
                    <a:lnTo>
                      <a:pt x="0" y="0"/>
                    </a:lnTo>
                    <a:moveTo>
                      <a:pt x="528" y="1923"/>
                    </a:moveTo>
                    <a:cubicBezTo>
                      <a:pt x="576" y="1923"/>
                      <a:pt x="620" y="1880"/>
                      <a:pt x="620" y="1824"/>
                    </a:cubicBezTo>
                    <a:cubicBezTo>
                      <a:pt x="620" y="1798"/>
                      <a:pt x="610" y="1773"/>
                      <a:pt x="593" y="1755"/>
                    </a:cubicBezTo>
                    <a:lnTo>
                      <a:pt x="210" y="1349"/>
                    </a:lnTo>
                    <a:cubicBezTo>
                      <a:pt x="195" y="1333"/>
                      <a:pt x="176" y="1326"/>
                      <a:pt x="158" y="1326"/>
                    </a:cubicBezTo>
                    <a:cubicBezTo>
                      <a:pt x="120" y="1326"/>
                      <a:pt x="83" y="1357"/>
                      <a:pt x="83" y="1405"/>
                    </a:cubicBezTo>
                    <a:lnTo>
                      <a:pt x="83" y="1465"/>
                    </a:lnTo>
                    <a:cubicBezTo>
                      <a:pt x="83" y="1545"/>
                      <a:pt x="112" y="1623"/>
                      <a:pt x="164" y="1680"/>
                    </a:cubicBezTo>
                    <a:cubicBezTo>
                      <a:pt x="257" y="1782"/>
                      <a:pt x="369" y="1862"/>
                      <a:pt x="494" y="1916"/>
                    </a:cubicBezTo>
                    <a:cubicBezTo>
                      <a:pt x="505" y="1921"/>
                      <a:pt x="516" y="1923"/>
                      <a:pt x="528" y="1923"/>
                    </a:cubicBezTo>
                    <a:moveTo>
                      <a:pt x="17" y="67"/>
                    </a:moveTo>
                    <a:cubicBezTo>
                      <a:pt x="25" y="81"/>
                      <a:pt x="36" y="93"/>
                      <a:pt x="49" y="104"/>
                    </a:cubicBezTo>
                    <a:cubicBezTo>
                      <a:pt x="331" y="321"/>
                      <a:pt x="678" y="449"/>
                      <a:pt x="1054" y="449"/>
                    </a:cubicBezTo>
                    <a:lnTo>
                      <a:pt x="1054" y="1694"/>
                    </a:lnTo>
                    <a:lnTo>
                      <a:pt x="769" y="1694"/>
                    </a:lnTo>
                    <a:cubicBezTo>
                      <a:pt x="751" y="1694"/>
                      <a:pt x="737" y="1709"/>
                      <a:pt x="737" y="1729"/>
                    </a:cubicBezTo>
                    <a:cubicBezTo>
                      <a:pt x="737" y="1748"/>
                      <a:pt x="751" y="1764"/>
                      <a:pt x="769" y="1764"/>
                    </a:cubicBezTo>
                    <a:lnTo>
                      <a:pt x="1054" y="1764"/>
                    </a:lnTo>
                    <a:lnTo>
                      <a:pt x="1054" y="1816"/>
                    </a:lnTo>
                    <a:lnTo>
                      <a:pt x="769" y="1816"/>
                    </a:lnTo>
                    <a:cubicBezTo>
                      <a:pt x="751" y="1816"/>
                      <a:pt x="737" y="1832"/>
                      <a:pt x="737" y="1851"/>
                    </a:cubicBezTo>
                    <a:cubicBezTo>
                      <a:pt x="737" y="1870"/>
                      <a:pt x="751" y="1886"/>
                      <a:pt x="769" y="1886"/>
                    </a:cubicBezTo>
                    <a:lnTo>
                      <a:pt x="1054" y="1886"/>
                    </a:lnTo>
                    <a:lnTo>
                      <a:pt x="1054" y="1938"/>
                    </a:lnTo>
                    <a:lnTo>
                      <a:pt x="769" y="1938"/>
                    </a:lnTo>
                    <a:cubicBezTo>
                      <a:pt x="751" y="1938"/>
                      <a:pt x="737" y="1954"/>
                      <a:pt x="737" y="1973"/>
                    </a:cubicBezTo>
                    <a:cubicBezTo>
                      <a:pt x="737" y="1992"/>
                      <a:pt x="751" y="2008"/>
                      <a:pt x="769" y="2008"/>
                    </a:cubicBezTo>
                    <a:lnTo>
                      <a:pt x="1054" y="2008"/>
                    </a:lnTo>
                    <a:lnTo>
                      <a:pt x="1054" y="2125"/>
                    </a:lnTo>
                    <a:lnTo>
                      <a:pt x="833" y="2125"/>
                    </a:lnTo>
                    <a:cubicBezTo>
                      <a:pt x="503" y="2125"/>
                      <a:pt x="208" y="1962"/>
                      <a:pt x="17" y="1708"/>
                    </a:cubicBezTo>
                    <a:lnTo>
                      <a:pt x="17" y="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1799864">
                <a:off x="7021584" y="3678886"/>
                <a:ext cx="524156" cy="1033349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2141" extrusionOk="0">
                    <a:moveTo>
                      <a:pt x="548" y="1904"/>
                    </a:moveTo>
                    <a:cubicBezTo>
                      <a:pt x="506" y="1904"/>
                      <a:pt x="473" y="1868"/>
                      <a:pt x="473" y="1823"/>
                    </a:cubicBezTo>
                    <a:cubicBezTo>
                      <a:pt x="473" y="1802"/>
                      <a:pt x="481" y="1781"/>
                      <a:pt x="495" y="1766"/>
                    </a:cubicBezTo>
                    <a:lnTo>
                      <a:pt x="882" y="1360"/>
                    </a:lnTo>
                    <a:cubicBezTo>
                      <a:pt x="896" y="1346"/>
                      <a:pt x="911" y="1343"/>
                      <a:pt x="921" y="1343"/>
                    </a:cubicBezTo>
                    <a:cubicBezTo>
                      <a:pt x="950" y="1343"/>
                      <a:pt x="979" y="1365"/>
                      <a:pt x="979" y="1404"/>
                    </a:cubicBezTo>
                    <a:lnTo>
                      <a:pt x="979" y="1464"/>
                    </a:lnTo>
                    <a:cubicBezTo>
                      <a:pt x="979" y="1541"/>
                      <a:pt x="951" y="1614"/>
                      <a:pt x="902" y="1667"/>
                    </a:cubicBezTo>
                    <a:cubicBezTo>
                      <a:pt x="810" y="1767"/>
                      <a:pt x="697" y="1847"/>
                      <a:pt x="576" y="1899"/>
                    </a:cubicBezTo>
                    <a:cubicBezTo>
                      <a:pt x="567" y="1902"/>
                      <a:pt x="557" y="1904"/>
                      <a:pt x="548" y="1904"/>
                    </a:cubicBezTo>
                    <a:moveTo>
                      <a:pt x="1080" y="0"/>
                    </a:moveTo>
                    <a:lnTo>
                      <a:pt x="1047" y="57"/>
                    </a:lnTo>
                    <a:cubicBezTo>
                      <a:pt x="1040" y="70"/>
                      <a:pt x="1031" y="80"/>
                      <a:pt x="1020" y="89"/>
                    </a:cubicBezTo>
                    <a:cubicBezTo>
                      <a:pt x="727" y="312"/>
                      <a:pt x="380" y="431"/>
                      <a:pt x="18" y="431"/>
                    </a:cubicBezTo>
                    <a:lnTo>
                      <a:pt x="0" y="431"/>
                    </a:lnTo>
                    <a:lnTo>
                      <a:pt x="0" y="448"/>
                    </a:lnTo>
                    <a:lnTo>
                      <a:pt x="0" y="1693"/>
                    </a:lnTo>
                    <a:lnTo>
                      <a:pt x="0" y="1710"/>
                    </a:lnTo>
                    <a:lnTo>
                      <a:pt x="18" y="1710"/>
                    </a:lnTo>
                    <a:lnTo>
                      <a:pt x="304" y="1710"/>
                    </a:lnTo>
                    <a:cubicBezTo>
                      <a:pt x="313" y="1710"/>
                      <a:pt x="320" y="1718"/>
                      <a:pt x="320" y="1728"/>
                    </a:cubicBezTo>
                    <a:cubicBezTo>
                      <a:pt x="320" y="1737"/>
                      <a:pt x="313" y="1745"/>
                      <a:pt x="304" y="1745"/>
                    </a:cubicBezTo>
                    <a:lnTo>
                      <a:pt x="18" y="1745"/>
                    </a:lnTo>
                    <a:lnTo>
                      <a:pt x="0" y="1745"/>
                    </a:lnTo>
                    <a:lnTo>
                      <a:pt x="0" y="1763"/>
                    </a:lnTo>
                    <a:lnTo>
                      <a:pt x="0" y="1815"/>
                    </a:lnTo>
                    <a:lnTo>
                      <a:pt x="0" y="1833"/>
                    </a:lnTo>
                    <a:lnTo>
                      <a:pt x="18" y="1833"/>
                    </a:lnTo>
                    <a:lnTo>
                      <a:pt x="304" y="1833"/>
                    </a:lnTo>
                    <a:cubicBezTo>
                      <a:pt x="313" y="1833"/>
                      <a:pt x="320" y="1841"/>
                      <a:pt x="320" y="1850"/>
                    </a:cubicBezTo>
                    <a:cubicBezTo>
                      <a:pt x="320" y="1859"/>
                      <a:pt x="313" y="1867"/>
                      <a:pt x="304" y="1867"/>
                    </a:cubicBezTo>
                    <a:lnTo>
                      <a:pt x="18" y="1867"/>
                    </a:lnTo>
                    <a:lnTo>
                      <a:pt x="0" y="1867"/>
                    </a:lnTo>
                    <a:lnTo>
                      <a:pt x="0" y="1885"/>
                    </a:lnTo>
                    <a:lnTo>
                      <a:pt x="0" y="1937"/>
                    </a:lnTo>
                    <a:lnTo>
                      <a:pt x="0" y="1955"/>
                    </a:lnTo>
                    <a:lnTo>
                      <a:pt x="18" y="1955"/>
                    </a:lnTo>
                    <a:lnTo>
                      <a:pt x="304" y="1955"/>
                    </a:lnTo>
                    <a:cubicBezTo>
                      <a:pt x="313" y="1955"/>
                      <a:pt x="320" y="1963"/>
                      <a:pt x="320" y="1972"/>
                    </a:cubicBezTo>
                    <a:cubicBezTo>
                      <a:pt x="320" y="1982"/>
                      <a:pt x="313" y="1990"/>
                      <a:pt x="304" y="1990"/>
                    </a:cubicBezTo>
                    <a:lnTo>
                      <a:pt x="18" y="1990"/>
                    </a:lnTo>
                    <a:lnTo>
                      <a:pt x="0" y="1990"/>
                    </a:lnTo>
                    <a:lnTo>
                      <a:pt x="0" y="2007"/>
                    </a:lnTo>
                    <a:lnTo>
                      <a:pt x="0" y="2124"/>
                    </a:lnTo>
                    <a:lnTo>
                      <a:pt x="0" y="2141"/>
                    </a:lnTo>
                    <a:lnTo>
                      <a:pt x="18" y="2141"/>
                    </a:lnTo>
                    <a:lnTo>
                      <a:pt x="240" y="2141"/>
                    </a:lnTo>
                    <a:cubicBezTo>
                      <a:pt x="567" y="2141"/>
                      <a:pt x="873" y="1987"/>
                      <a:pt x="1077" y="1718"/>
                    </a:cubicBezTo>
                    <a:lnTo>
                      <a:pt x="1086" y="1706"/>
                    </a:lnTo>
                    <a:lnTo>
                      <a:pt x="1080" y="1700"/>
                    </a:lnTo>
                    <a:lnTo>
                      <a:pt x="1080" y="66"/>
                    </a:lnTo>
                    <a:lnTo>
                      <a:pt x="1080" y="0"/>
                    </a:lnTo>
                    <a:moveTo>
                      <a:pt x="548" y="1922"/>
                    </a:moveTo>
                    <a:cubicBezTo>
                      <a:pt x="559" y="1922"/>
                      <a:pt x="571" y="1920"/>
                      <a:pt x="582" y="1915"/>
                    </a:cubicBezTo>
                    <a:cubicBezTo>
                      <a:pt x="709" y="1861"/>
                      <a:pt x="822" y="1781"/>
                      <a:pt x="915" y="1679"/>
                    </a:cubicBezTo>
                    <a:cubicBezTo>
                      <a:pt x="968" y="1622"/>
                      <a:pt x="996" y="1544"/>
                      <a:pt x="996" y="1464"/>
                    </a:cubicBezTo>
                    <a:lnTo>
                      <a:pt x="996" y="1404"/>
                    </a:lnTo>
                    <a:cubicBezTo>
                      <a:pt x="996" y="1356"/>
                      <a:pt x="960" y="1325"/>
                      <a:pt x="921" y="1325"/>
                    </a:cubicBezTo>
                    <a:cubicBezTo>
                      <a:pt x="903" y="1325"/>
                      <a:pt x="884" y="1332"/>
                      <a:pt x="869" y="1348"/>
                    </a:cubicBezTo>
                    <a:lnTo>
                      <a:pt x="482" y="1754"/>
                    </a:lnTo>
                    <a:cubicBezTo>
                      <a:pt x="465" y="1772"/>
                      <a:pt x="455" y="1797"/>
                      <a:pt x="455" y="1823"/>
                    </a:cubicBezTo>
                    <a:cubicBezTo>
                      <a:pt x="455" y="1879"/>
                      <a:pt x="499" y="1922"/>
                      <a:pt x="548" y="1922"/>
                    </a:cubicBezTo>
                    <a:moveTo>
                      <a:pt x="1063" y="66"/>
                    </a:moveTo>
                    <a:lnTo>
                      <a:pt x="1063" y="1707"/>
                    </a:lnTo>
                    <a:lnTo>
                      <a:pt x="1063" y="1707"/>
                    </a:lnTo>
                    <a:cubicBezTo>
                      <a:pt x="870" y="1961"/>
                      <a:pt x="573" y="2124"/>
                      <a:pt x="240" y="2124"/>
                    </a:cubicBezTo>
                    <a:lnTo>
                      <a:pt x="18" y="2124"/>
                    </a:lnTo>
                    <a:lnTo>
                      <a:pt x="18" y="2007"/>
                    </a:lnTo>
                    <a:lnTo>
                      <a:pt x="304" y="2007"/>
                    </a:lnTo>
                    <a:cubicBezTo>
                      <a:pt x="322" y="2007"/>
                      <a:pt x="337" y="1991"/>
                      <a:pt x="337" y="1972"/>
                    </a:cubicBezTo>
                    <a:cubicBezTo>
                      <a:pt x="337" y="1953"/>
                      <a:pt x="322" y="1937"/>
                      <a:pt x="304" y="1937"/>
                    </a:cubicBezTo>
                    <a:lnTo>
                      <a:pt x="18" y="1937"/>
                    </a:lnTo>
                    <a:lnTo>
                      <a:pt x="18" y="1885"/>
                    </a:lnTo>
                    <a:lnTo>
                      <a:pt x="304" y="1885"/>
                    </a:lnTo>
                    <a:cubicBezTo>
                      <a:pt x="322" y="1885"/>
                      <a:pt x="337" y="1869"/>
                      <a:pt x="337" y="1850"/>
                    </a:cubicBezTo>
                    <a:cubicBezTo>
                      <a:pt x="337" y="1831"/>
                      <a:pt x="322" y="1815"/>
                      <a:pt x="304" y="1815"/>
                    </a:cubicBezTo>
                    <a:lnTo>
                      <a:pt x="18" y="1815"/>
                    </a:lnTo>
                    <a:lnTo>
                      <a:pt x="18" y="1763"/>
                    </a:lnTo>
                    <a:lnTo>
                      <a:pt x="304" y="1763"/>
                    </a:lnTo>
                    <a:cubicBezTo>
                      <a:pt x="322" y="1763"/>
                      <a:pt x="337" y="1747"/>
                      <a:pt x="337" y="1728"/>
                    </a:cubicBezTo>
                    <a:cubicBezTo>
                      <a:pt x="337" y="1708"/>
                      <a:pt x="322" y="1693"/>
                      <a:pt x="304" y="1693"/>
                    </a:cubicBezTo>
                    <a:lnTo>
                      <a:pt x="18" y="1693"/>
                    </a:lnTo>
                    <a:lnTo>
                      <a:pt x="18" y="448"/>
                    </a:lnTo>
                    <a:cubicBezTo>
                      <a:pt x="396" y="448"/>
                      <a:pt x="746" y="320"/>
                      <a:pt x="1031" y="103"/>
                    </a:cubicBezTo>
                    <a:cubicBezTo>
                      <a:pt x="1044" y="92"/>
                      <a:pt x="1055" y="80"/>
                      <a:pt x="1063" y="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 rot="4499799">
              <a:off x="427465" y="3795706"/>
              <a:ext cx="1082824" cy="1082536"/>
              <a:chOff x="5604480" y="3862800"/>
              <a:chExt cx="1352880" cy="1352520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5810040" y="4077000"/>
                <a:ext cx="942120" cy="933120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592" extrusionOk="0">
                    <a:moveTo>
                      <a:pt x="1319" y="2592"/>
                    </a:moveTo>
                    <a:cubicBezTo>
                      <a:pt x="970" y="2595"/>
                      <a:pt x="640" y="2461"/>
                      <a:pt x="391" y="2217"/>
                    </a:cubicBezTo>
                    <a:cubicBezTo>
                      <a:pt x="-124" y="1711"/>
                      <a:pt x="-131" y="881"/>
                      <a:pt x="375" y="366"/>
                    </a:cubicBezTo>
                    <a:cubicBezTo>
                      <a:pt x="555" y="182"/>
                      <a:pt x="783" y="57"/>
                      <a:pt x="1035" y="3"/>
                    </a:cubicBezTo>
                    <a:cubicBezTo>
                      <a:pt x="1113" y="-13"/>
                      <a:pt x="1190" y="37"/>
                      <a:pt x="1207" y="115"/>
                    </a:cubicBezTo>
                    <a:cubicBezTo>
                      <a:pt x="1224" y="194"/>
                      <a:pt x="1174" y="271"/>
                      <a:pt x="1095" y="288"/>
                    </a:cubicBezTo>
                    <a:cubicBezTo>
                      <a:pt x="900" y="329"/>
                      <a:pt x="722" y="427"/>
                      <a:pt x="582" y="570"/>
                    </a:cubicBezTo>
                    <a:cubicBezTo>
                      <a:pt x="189" y="970"/>
                      <a:pt x="194" y="1616"/>
                      <a:pt x="594" y="2009"/>
                    </a:cubicBezTo>
                    <a:cubicBezTo>
                      <a:pt x="789" y="2200"/>
                      <a:pt x="1045" y="2304"/>
                      <a:pt x="1317" y="2301"/>
                    </a:cubicBezTo>
                    <a:cubicBezTo>
                      <a:pt x="1589" y="2299"/>
                      <a:pt x="1843" y="2191"/>
                      <a:pt x="2034" y="1997"/>
                    </a:cubicBezTo>
                    <a:cubicBezTo>
                      <a:pt x="2225" y="1803"/>
                      <a:pt x="2328" y="1546"/>
                      <a:pt x="2326" y="1274"/>
                    </a:cubicBezTo>
                    <a:cubicBezTo>
                      <a:pt x="2324" y="1002"/>
                      <a:pt x="2215" y="748"/>
                      <a:pt x="2022" y="557"/>
                    </a:cubicBezTo>
                    <a:cubicBezTo>
                      <a:pt x="1914" y="452"/>
                      <a:pt x="1788" y="373"/>
                      <a:pt x="1648" y="324"/>
                    </a:cubicBezTo>
                    <a:cubicBezTo>
                      <a:pt x="1572" y="297"/>
                      <a:pt x="1532" y="214"/>
                      <a:pt x="1559" y="138"/>
                    </a:cubicBezTo>
                    <a:cubicBezTo>
                      <a:pt x="1586" y="62"/>
                      <a:pt x="1668" y="23"/>
                      <a:pt x="1744" y="49"/>
                    </a:cubicBezTo>
                    <a:cubicBezTo>
                      <a:pt x="1925" y="113"/>
                      <a:pt x="2087" y="214"/>
                      <a:pt x="2225" y="350"/>
                    </a:cubicBezTo>
                    <a:cubicBezTo>
                      <a:pt x="2475" y="595"/>
                      <a:pt x="2613" y="922"/>
                      <a:pt x="2617" y="1272"/>
                    </a:cubicBezTo>
                    <a:cubicBezTo>
                      <a:pt x="2620" y="1621"/>
                      <a:pt x="2486" y="1951"/>
                      <a:pt x="2241" y="2201"/>
                    </a:cubicBezTo>
                    <a:cubicBezTo>
                      <a:pt x="1996" y="2450"/>
                      <a:pt x="1669" y="2589"/>
                      <a:pt x="1319" y="259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140880" y="4068000"/>
                <a:ext cx="331920" cy="12852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357" extrusionOk="0">
                    <a:moveTo>
                      <a:pt x="778" y="357"/>
                    </a:moveTo>
                    <a:cubicBezTo>
                      <a:pt x="762" y="357"/>
                      <a:pt x="745" y="354"/>
                      <a:pt x="729" y="349"/>
                    </a:cubicBezTo>
                    <a:cubicBezTo>
                      <a:pt x="551" y="286"/>
                      <a:pt x="360" y="274"/>
                      <a:pt x="176" y="313"/>
                    </a:cubicBezTo>
                    <a:cubicBezTo>
                      <a:pt x="97" y="329"/>
                      <a:pt x="20" y="279"/>
                      <a:pt x="4" y="201"/>
                    </a:cubicBezTo>
                    <a:cubicBezTo>
                      <a:pt x="-13" y="122"/>
                      <a:pt x="37" y="45"/>
                      <a:pt x="116" y="28"/>
                    </a:cubicBezTo>
                    <a:cubicBezTo>
                      <a:pt x="352" y="-22"/>
                      <a:pt x="598" y="-6"/>
                      <a:pt x="825" y="74"/>
                    </a:cubicBezTo>
                    <a:cubicBezTo>
                      <a:pt x="901" y="101"/>
                      <a:pt x="941" y="184"/>
                      <a:pt x="914" y="260"/>
                    </a:cubicBezTo>
                    <a:cubicBezTo>
                      <a:pt x="893" y="319"/>
                      <a:pt x="838" y="356"/>
                      <a:pt x="778" y="3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604480" y="4263840"/>
                <a:ext cx="1352880" cy="95148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2643" extrusionOk="0">
                    <a:moveTo>
                      <a:pt x="1895" y="2643"/>
                    </a:moveTo>
                    <a:cubicBezTo>
                      <a:pt x="1394" y="2647"/>
                      <a:pt x="920" y="2456"/>
                      <a:pt x="562" y="2104"/>
                    </a:cubicBezTo>
                    <a:cubicBezTo>
                      <a:pt x="287" y="1833"/>
                      <a:pt x="104" y="1490"/>
                      <a:pt x="33" y="1113"/>
                    </a:cubicBezTo>
                    <a:cubicBezTo>
                      <a:pt x="-36" y="743"/>
                      <a:pt x="5" y="366"/>
                      <a:pt x="153" y="22"/>
                    </a:cubicBezTo>
                    <a:cubicBezTo>
                      <a:pt x="161" y="4"/>
                      <a:pt x="182" y="-5"/>
                      <a:pt x="201" y="3"/>
                    </a:cubicBezTo>
                    <a:cubicBezTo>
                      <a:pt x="219" y="11"/>
                      <a:pt x="228" y="32"/>
                      <a:pt x="220" y="51"/>
                    </a:cubicBezTo>
                    <a:cubicBezTo>
                      <a:pt x="-77" y="740"/>
                      <a:pt x="78" y="1526"/>
                      <a:pt x="613" y="2052"/>
                    </a:cubicBezTo>
                    <a:cubicBezTo>
                      <a:pt x="957" y="2390"/>
                      <a:pt x="1412" y="2574"/>
                      <a:pt x="1895" y="2570"/>
                    </a:cubicBezTo>
                    <a:cubicBezTo>
                      <a:pt x="2377" y="2566"/>
                      <a:pt x="2829" y="2374"/>
                      <a:pt x="3167" y="2030"/>
                    </a:cubicBezTo>
                    <a:cubicBezTo>
                      <a:pt x="3556" y="1633"/>
                      <a:pt x="3740" y="1089"/>
                      <a:pt x="3671" y="537"/>
                    </a:cubicBezTo>
                    <a:cubicBezTo>
                      <a:pt x="3668" y="517"/>
                      <a:pt x="3682" y="499"/>
                      <a:pt x="3702" y="497"/>
                    </a:cubicBezTo>
                    <a:cubicBezTo>
                      <a:pt x="3722" y="494"/>
                      <a:pt x="3740" y="508"/>
                      <a:pt x="3743" y="528"/>
                    </a:cubicBezTo>
                    <a:cubicBezTo>
                      <a:pt x="3815" y="1103"/>
                      <a:pt x="3624" y="1669"/>
                      <a:pt x="3219" y="2081"/>
                    </a:cubicBezTo>
                    <a:cubicBezTo>
                      <a:pt x="2867" y="2439"/>
                      <a:pt x="2397" y="2638"/>
                      <a:pt x="1895" y="264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090120" y="3862800"/>
                <a:ext cx="45000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204" extrusionOk="0">
                    <a:moveTo>
                      <a:pt x="1214" y="204"/>
                    </a:moveTo>
                    <a:cubicBezTo>
                      <a:pt x="1210" y="204"/>
                      <a:pt x="1205" y="203"/>
                      <a:pt x="1200" y="201"/>
                    </a:cubicBezTo>
                    <a:cubicBezTo>
                      <a:pt x="836" y="56"/>
                      <a:pt x="426" y="33"/>
                      <a:pt x="46" y="138"/>
                    </a:cubicBezTo>
                    <a:cubicBezTo>
                      <a:pt x="27" y="143"/>
                      <a:pt x="7" y="132"/>
                      <a:pt x="2" y="113"/>
                    </a:cubicBezTo>
                    <a:cubicBezTo>
                      <a:pt x="-4" y="94"/>
                      <a:pt x="7" y="74"/>
                      <a:pt x="27" y="68"/>
                    </a:cubicBezTo>
                    <a:cubicBezTo>
                      <a:pt x="421" y="-41"/>
                      <a:pt x="848" y="-18"/>
                      <a:pt x="1227" y="134"/>
                    </a:cubicBezTo>
                    <a:cubicBezTo>
                      <a:pt x="1246" y="141"/>
                      <a:pt x="1255" y="162"/>
                      <a:pt x="1248" y="181"/>
                    </a:cubicBezTo>
                    <a:cubicBezTo>
                      <a:pt x="1242" y="195"/>
                      <a:pt x="1228" y="204"/>
                      <a:pt x="1214" y="2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739120" y="4004280"/>
                <a:ext cx="14508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09" extrusionOk="0">
                    <a:moveTo>
                      <a:pt x="36" y="409"/>
                    </a:moveTo>
                    <a:cubicBezTo>
                      <a:pt x="29" y="409"/>
                      <a:pt x="21" y="407"/>
                      <a:pt x="14" y="402"/>
                    </a:cubicBezTo>
                    <a:cubicBezTo>
                      <a:pt x="-2" y="390"/>
                      <a:pt x="-5" y="367"/>
                      <a:pt x="7" y="351"/>
                    </a:cubicBezTo>
                    <a:cubicBezTo>
                      <a:pt x="56" y="288"/>
                      <a:pt x="109" y="226"/>
                      <a:pt x="165" y="169"/>
                    </a:cubicBezTo>
                    <a:cubicBezTo>
                      <a:pt x="222" y="111"/>
                      <a:pt x="282" y="57"/>
                      <a:pt x="345" y="8"/>
                    </a:cubicBezTo>
                    <a:cubicBezTo>
                      <a:pt x="360" y="-5"/>
                      <a:pt x="383" y="-2"/>
                      <a:pt x="396" y="14"/>
                    </a:cubicBezTo>
                    <a:cubicBezTo>
                      <a:pt x="408" y="30"/>
                      <a:pt x="405" y="53"/>
                      <a:pt x="390" y="65"/>
                    </a:cubicBezTo>
                    <a:cubicBezTo>
                      <a:pt x="329" y="113"/>
                      <a:pt x="271" y="165"/>
                      <a:pt x="217" y="220"/>
                    </a:cubicBezTo>
                    <a:cubicBezTo>
                      <a:pt x="163" y="275"/>
                      <a:pt x="112" y="334"/>
                      <a:pt x="65" y="395"/>
                    </a:cubicBezTo>
                    <a:cubicBezTo>
                      <a:pt x="58" y="405"/>
                      <a:pt x="47" y="409"/>
                      <a:pt x="36" y="4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680080" y="3937680"/>
                <a:ext cx="1202040" cy="120240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3340" extrusionOk="0">
                    <a:moveTo>
                      <a:pt x="1684" y="3340"/>
                    </a:moveTo>
                    <a:cubicBezTo>
                      <a:pt x="1238" y="3344"/>
                      <a:pt x="816" y="3174"/>
                      <a:pt x="498" y="2862"/>
                    </a:cubicBezTo>
                    <a:cubicBezTo>
                      <a:pt x="-159" y="2216"/>
                      <a:pt x="-168" y="1156"/>
                      <a:pt x="478" y="500"/>
                    </a:cubicBezTo>
                    <a:cubicBezTo>
                      <a:pt x="790" y="182"/>
                      <a:pt x="1208" y="4"/>
                      <a:pt x="1654" y="0"/>
                    </a:cubicBezTo>
                    <a:cubicBezTo>
                      <a:pt x="2100" y="-4"/>
                      <a:pt x="2522" y="166"/>
                      <a:pt x="2840" y="479"/>
                    </a:cubicBezTo>
                    <a:cubicBezTo>
                      <a:pt x="3152" y="787"/>
                      <a:pt x="3330" y="1197"/>
                      <a:pt x="3339" y="1635"/>
                    </a:cubicBezTo>
                    <a:lnTo>
                      <a:pt x="3330" y="1636"/>
                    </a:lnTo>
                    <a:cubicBezTo>
                      <a:pt x="3321" y="1200"/>
                      <a:pt x="3145" y="791"/>
                      <a:pt x="2833" y="486"/>
                    </a:cubicBezTo>
                    <a:cubicBezTo>
                      <a:pt x="2517" y="175"/>
                      <a:pt x="2098" y="5"/>
                      <a:pt x="1654" y="9"/>
                    </a:cubicBezTo>
                    <a:cubicBezTo>
                      <a:pt x="1211" y="13"/>
                      <a:pt x="795" y="190"/>
                      <a:pt x="484" y="506"/>
                    </a:cubicBezTo>
                    <a:cubicBezTo>
                      <a:pt x="-158" y="1159"/>
                      <a:pt x="-149" y="2213"/>
                      <a:pt x="505" y="2855"/>
                    </a:cubicBezTo>
                    <a:cubicBezTo>
                      <a:pt x="821" y="3166"/>
                      <a:pt x="1240" y="3335"/>
                      <a:pt x="1684" y="3331"/>
                    </a:cubicBezTo>
                    <a:cubicBezTo>
                      <a:pt x="2127" y="3328"/>
                      <a:pt x="2543" y="3151"/>
                      <a:pt x="2854" y="2835"/>
                    </a:cubicBezTo>
                    <a:cubicBezTo>
                      <a:pt x="2940" y="2747"/>
                      <a:pt x="3016" y="2650"/>
                      <a:pt x="3080" y="2547"/>
                    </a:cubicBezTo>
                    <a:lnTo>
                      <a:pt x="3088" y="2552"/>
                    </a:lnTo>
                    <a:cubicBezTo>
                      <a:pt x="3024" y="2656"/>
                      <a:pt x="2947" y="2753"/>
                      <a:pt x="2860" y="2841"/>
                    </a:cubicBezTo>
                    <a:cubicBezTo>
                      <a:pt x="2548" y="3159"/>
                      <a:pt x="2130" y="3337"/>
                      <a:pt x="1684" y="3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257520" y="4515840"/>
                <a:ext cx="4680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9" extrusionOk="0">
                    <a:moveTo>
                      <a:pt x="19" y="19"/>
                    </a:moveTo>
                    <a:cubicBezTo>
                      <a:pt x="44" y="-7"/>
                      <a:pt x="85" y="-7"/>
                      <a:pt x="111" y="18"/>
                    </a:cubicBezTo>
                    <a:cubicBezTo>
                      <a:pt x="136" y="43"/>
                      <a:pt x="136" y="84"/>
                      <a:pt x="111" y="110"/>
                    </a:cubicBezTo>
                    <a:cubicBezTo>
                      <a:pt x="86" y="135"/>
                      <a:pt x="45" y="135"/>
                      <a:pt x="20" y="111"/>
                    </a:cubicBezTo>
                    <a:cubicBezTo>
                      <a:pt x="-6" y="86"/>
                      <a:pt x="-6" y="44"/>
                      <a:pt x="19" y="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425" rIns="90000" bIns="1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 flipH="1">
              <a:off x="294260" y="121481"/>
              <a:ext cx="1550510" cy="1844289"/>
              <a:chOff x="5964933" y="1271550"/>
              <a:chExt cx="3226867" cy="3838270"/>
            </a:xfrm>
          </p:grpSpPr>
          <p:grpSp>
            <p:nvGrpSpPr>
              <p:cNvPr id="74" name="Google Shape;74;p2"/>
              <p:cNvGrpSpPr/>
              <p:nvPr/>
            </p:nvGrpSpPr>
            <p:grpSpPr>
              <a:xfrm rot="1800072">
                <a:off x="6697343" y="1678731"/>
                <a:ext cx="1637454" cy="3157382"/>
                <a:chOff x="6571800" y="2576520"/>
                <a:chExt cx="1118520" cy="2156760"/>
              </a:xfrm>
            </p:grpSpPr>
            <p:sp>
              <p:nvSpPr>
                <p:cNvPr id="75" name="Google Shape;75;p2"/>
                <p:cNvSpPr/>
                <p:nvPr/>
              </p:nvSpPr>
              <p:spPr>
                <a:xfrm>
                  <a:off x="7450920" y="2913840"/>
                  <a:ext cx="133200" cy="41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149" extrusionOk="0">
                      <a:moveTo>
                        <a:pt x="317" y="0"/>
                      </a:moveTo>
                      <a:lnTo>
                        <a:pt x="317" y="0"/>
                      </a:lnTo>
                      <a:cubicBezTo>
                        <a:pt x="296" y="0"/>
                        <a:pt x="277" y="12"/>
                        <a:pt x="269" y="32"/>
                      </a:cubicBezTo>
                      <a:lnTo>
                        <a:pt x="1" y="666"/>
                      </a:lnTo>
                      <a:lnTo>
                        <a:pt x="0" y="669"/>
                      </a:lnTo>
                      <a:lnTo>
                        <a:pt x="0" y="673"/>
                      </a:lnTo>
                      <a:lnTo>
                        <a:pt x="0" y="1132"/>
                      </a:lnTo>
                      <a:lnTo>
                        <a:pt x="0" y="1149"/>
                      </a:lnTo>
                      <a:lnTo>
                        <a:pt x="18" y="1149"/>
                      </a:lnTo>
                      <a:lnTo>
                        <a:pt x="352" y="1149"/>
                      </a:lnTo>
                      <a:lnTo>
                        <a:pt x="370" y="1149"/>
                      </a:lnTo>
                      <a:lnTo>
                        <a:pt x="370" y="1132"/>
                      </a:lnTo>
                      <a:lnTo>
                        <a:pt x="370" y="53"/>
                      </a:lnTo>
                      <a:cubicBezTo>
                        <a:pt x="370" y="20"/>
                        <a:pt x="343" y="0"/>
                        <a:pt x="317" y="0"/>
                      </a:cubicBezTo>
                      <a:moveTo>
                        <a:pt x="317" y="18"/>
                      </a:moveTo>
                      <a:cubicBezTo>
                        <a:pt x="335" y="18"/>
                        <a:pt x="352" y="31"/>
                        <a:pt x="352" y="53"/>
                      </a:cubicBezTo>
                      <a:lnTo>
                        <a:pt x="352" y="1132"/>
                      </a:lnTo>
                      <a:lnTo>
                        <a:pt x="18" y="1132"/>
                      </a:lnTo>
                      <a:lnTo>
                        <a:pt x="18" y="673"/>
                      </a:lnTo>
                      <a:lnTo>
                        <a:pt x="285" y="39"/>
                      </a:lnTo>
                      <a:cubicBezTo>
                        <a:pt x="291" y="24"/>
                        <a:pt x="304" y="18"/>
                        <a:pt x="317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7450920" y="3374640"/>
                  <a:ext cx="133200" cy="504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402" extrusionOk="0">
                      <a:moveTo>
                        <a:pt x="370" y="0"/>
                      </a:moveTo>
                      <a:lnTo>
                        <a:pt x="352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322"/>
                      </a:lnTo>
                      <a:lnTo>
                        <a:pt x="0" y="325"/>
                      </a:lnTo>
                      <a:lnTo>
                        <a:pt x="1" y="328"/>
                      </a:lnTo>
                      <a:lnTo>
                        <a:pt x="335" y="1302"/>
                      </a:lnTo>
                      <a:lnTo>
                        <a:pt x="370" y="1402"/>
                      </a:lnTo>
                      <a:lnTo>
                        <a:pt x="370" y="1297"/>
                      </a:lnTo>
                      <a:lnTo>
                        <a:pt x="370" y="17"/>
                      </a:lnTo>
                      <a:lnTo>
                        <a:pt x="370" y="0"/>
                      </a:lnTo>
                      <a:moveTo>
                        <a:pt x="352" y="17"/>
                      </a:moveTo>
                      <a:lnTo>
                        <a:pt x="352" y="1297"/>
                      </a:lnTo>
                      <a:lnTo>
                        <a:pt x="18" y="322"/>
                      </a:lnTo>
                      <a:lnTo>
                        <a:pt x="18" y="17"/>
                      </a:lnTo>
                      <a:lnTo>
                        <a:pt x="352" y="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750360" y="3713040"/>
                  <a:ext cx="761400" cy="3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" h="1050" extrusionOk="0">
                      <a:moveTo>
                        <a:pt x="357" y="0"/>
                      </a:moveTo>
                      <a:lnTo>
                        <a:pt x="357" y="0"/>
                      </a:lnTo>
                      <a:cubicBezTo>
                        <a:pt x="260" y="0"/>
                        <a:pt x="175" y="61"/>
                        <a:pt x="144" y="154"/>
                      </a:cubicBezTo>
                      <a:lnTo>
                        <a:pt x="6" y="574"/>
                      </a:lnTo>
                      <a:cubicBezTo>
                        <a:pt x="-6" y="611"/>
                        <a:pt x="-1" y="651"/>
                        <a:pt x="19" y="685"/>
                      </a:cubicBezTo>
                      <a:cubicBezTo>
                        <a:pt x="28" y="701"/>
                        <a:pt x="40" y="714"/>
                        <a:pt x="55" y="724"/>
                      </a:cubicBezTo>
                      <a:cubicBezTo>
                        <a:pt x="348" y="938"/>
                        <a:pt x="695" y="1050"/>
                        <a:pt x="1057" y="1050"/>
                      </a:cubicBezTo>
                      <a:cubicBezTo>
                        <a:pt x="1420" y="1050"/>
                        <a:pt x="1766" y="938"/>
                        <a:pt x="2060" y="724"/>
                      </a:cubicBezTo>
                      <a:cubicBezTo>
                        <a:pt x="2074" y="714"/>
                        <a:pt x="2086" y="701"/>
                        <a:pt x="2096" y="685"/>
                      </a:cubicBezTo>
                      <a:cubicBezTo>
                        <a:pt x="2116" y="651"/>
                        <a:pt x="2121" y="611"/>
                        <a:pt x="2108" y="574"/>
                      </a:cubicBezTo>
                      <a:lnTo>
                        <a:pt x="1970" y="154"/>
                      </a:lnTo>
                      <a:cubicBezTo>
                        <a:pt x="1940" y="61"/>
                        <a:pt x="1854" y="0"/>
                        <a:pt x="1757" y="0"/>
                      </a:cubicBezTo>
                      <a:cubicBezTo>
                        <a:pt x="1754" y="0"/>
                        <a:pt x="1752" y="0"/>
                        <a:pt x="1750" y="0"/>
                      </a:cubicBezTo>
                      <a:cubicBezTo>
                        <a:pt x="1724" y="0"/>
                        <a:pt x="1698" y="5"/>
                        <a:pt x="1672" y="16"/>
                      </a:cubicBezTo>
                      <a:cubicBezTo>
                        <a:pt x="1476" y="93"/>
                        <a:pt x="1269" y="133"/>
                        <a:pt x="1057" y="133"/>
                      </a:cubicBezTo>
                      <a:cubicBezTo>
                        <a:pt x="846" y="133"/>
                        <a:pt x="639" y="93"/>
                        <a:pt x="442" y="16"/>
                      </a:cubicBezTo>
                      <a:cubicBezTo>
                        <a:pt x="417" y="5"/>
                        <a:pt x="390" y="0"/>
                        <a:pt x="364" y="0"/>
                      </a:cubicBezTo>
                      <a:cubicBezTo>
                        <a:pt x="362" y="0"/>
                        <a:pt x="360" y="0"/>
                        <a:pt x="357" y="0"/>
                      </a:cubicBezTo>
                      <a:moveTo>
                        <a:pt x="357" y="17"/>
                      </a:moveTo>
                      <a:cubicBezTo>
                        <a:pt x="360" y="17"/>
                        <a:pt x="362" y="17"/>
                        <a:pt x="364" y="17"/>
                      </a:cubicBezTo>
                      <a:cubicBezTo>
                        <a:pt x="388" y="18"/>
                        <a:pt x="412" y="23"/>
                        <a:pt x="436" y="32"/>
                      </a:cubicBezTo>
                      <a:cubicBezTo>
                        <a:pt x="628" y="108"/>
                        <a:pt x="838" y="150"/>
                        <a:pt x="1057" y="150"/>
                      </a:cubicBezTo>
                      <a:cubicBezTo>
                        <a:pt x="1277" y="150"/>
                        <a:pt x="1486" y="108"/>
                        <a:pt x="1679" y="32"/>
                      </a:cubicBezTo>
                      <a:cubicBezTo>
                        <a:pt x="1702" y="23"/>
                        <a:pt x="1727" y="18"/>
                        <a:pt x="1751" y="17"/>
                      </a:cubicBezTo>
                      <a:cubicBezTo>
                        <a:pt x="1753" y="17"/>
                        <a:pt x="1755" y="17"/>
                        <a:pt x="1757" y="17"/>
                      </a:cubicBezTo>
                      <a:cubicBezTo>
                        <a:pt x="1843" y="17"/>
                        <a:pt x="1924" y="71"/>
                        <a:pt x="1953" y="159"/>
                      </a:cubicBezTo>
                      <a:lnTo>
                        <a:pt x="2092" y="579"/>
                      </a:lnTo>
                      <a:cubicBezTo>
                        <a:pt x="2103" y="612"/>
                        <a:pt x="2098" y="647"/>
                        <a:pt x="2080" y="676"/>
                      </a:cubicBezTo>
                      <a:cubicBezTo>
                        <a:pt x="2073" y="689"/>
                        <a:pt x="2062" y="701"/>
                        <a:pt x="2049" y="710"/>
                      </a:cubicBezTo>
                      <a:cubicBezTo>
                        <a:pt x="1771" y="913"/>
                        <a:pt x="1428" y="1033"/>
                        <a:pt x="1057" y="1033"/>
                      </a:cubicBezTo>
                      <a:cubicBezTo>
                        <a:pt x="687" y="1033"/>
                        <a:pt x="344" y="913"/>
                        <a:pt x="65" y="710"/>
                      </a:cubicBezTo>
                      <a:cubicBezTo>
                        <a:pt x="52" y="701"/>
                        <a:pt x="42" y="689"/>
                        <a:pt x="34" y="676"/>
                      </a:cubicBezTo>
                      <a:cubicBezTo>
                        <a:pt x="17" y="647"/>
                        <a:pt x="12" y="612"/>
                        <a:pt x="23" y="579"/>
                      </a:cubicBezTo>
                      <a:lnTo>
                        <a:pt x="161" y="159"/>
                      </a:lnTo>
                      <a:cubicBezTo>
                        <a:pt x="190" y="71"/>
                        <a:pt x="271" y="17"/>
                        <a:pt x="357" y="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678000" y="3374640"/>
                  <a:ext cx="133200" cy="504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402" extrusionOk="0">
                      <a:moveTo>
                        <a:pt x="370" y="0"/>
                      </a:moveTo>
                      <a:lnTo>
                        <a:pt x="352" y="0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1297"/>
                      </a:lnTo>
                      <a:lnTo>
                        <a:pt x="0" y="1402"/>
                      </a:lnTo>
                      <a:lnTo>
                        <a:pt x="34" y="1302"/>
                      </a:lnTo>
                      <a:lnTo>
                        <a:pt x="369" y="328"/>
                      </a:lnTo>
                      <a:lnTo>
                        <a:pt x="370" y="325"/>
                      </a:lnTo>
                      <a:lnTo>
                        <a:pt x="370" y="322"/>
                      </a:lnTo>
                      <a:lnTo>
                        <a:pt x="370" y="17"/>
                      </a:lnTo>
                      <a:lnTo>
                        <a:pt x="370" y="0"/>
                      </a:lnTo>
                      <a:moveTo>
                        <a:pt x="352" y="17"/>
                      </a:moveTo>
                      <a:lnTo>
                        <a:pt x="352" y="322"/>
                      </a:lnTo>
                      <a:lnTo>
                        <a:pt x="17" y="1297"/>
                      </a:lnTo>
                      <a:lnTo>
                        <a:pt x="17" y="17"/>
                      </a:lnTo>
                      <a:lnTo>
                        <a:pt x="352" y="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678000" y="2913840"/>
                  <a:ext cx="133200" cy="41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149" extrusionOk="0">
                      <a:moveTo>
                        <a:pt x="53" y="0"/>
                      </a:moveTo>
                      <a:cubicBezTo>
                        <a:pt x="27" y="0"/>
                        <a:pt x="0" y="20"/>
                        <a:pt x="0" y="53"/>
                      </a:cubicBezTo>
                      <a:lnTo>
                        <a:pt x="0" y="1132"/>
                      </a:lnTo>
                      <a:lnTo>
                        <a:pt x="0" y="1149"/>
                      </a:lnTo>
                      <a:lnTo>
                        <a:pt x="17" y="1149"/>
                      </a:lnTo>
                      <a:lnTo>
                        <a:pt x="352" y="1149"/>
                      </a:lnTo>
                      <a:lnTo>
                        <a:pt x="370" y="1149"/>
                      </a:lnTo>
                      <a:lnTo>
                        <a:pt x="370" y="1132"/>
                      </a:lnTo>
                      <a:lnTo>
                        <a:pt x="370" y="673"/>
                      </a:lnTo>
                      <a:lnTo>
                        <a:pt x="370" y="669"/>
                      </a:lnTo>
                      <a:lnTo>
                        <a:pt x="368" y="666"/>
                      </a:lnTo>
                      <a:lnTo>
                        <a:pt x="101" y="32"/>
                      </a:lnTo>
                      <a:cubicBezTo>
                        <a:pt x="92" y="12"/>
                        <a:pt x="74" y="0"/>
                        <a:pt x="53" y="0"/>
                      </a:cubicBezTo>
                      <a:moveTo>
                        <a:pt x="53" y="18"/>
                      </a:moveTo>
                      <a:cubicBezTo>
                        <a:pt x="65" y="18"/>
                        <a:pt x="78" y="24"/>
                        <a:pt x="84" y="39"/>
                      </a:cubicBezTo>
                      <a:lnTo>
                        <a:pt x="352" y="673"/>
                      </a:lnTo>
                      <a:lnTo>
                        <a:pt x="352" y="1132"/>
                      </a:lnTo>
                      <a:lnTo>
                        <a:pt x="17" y="1132"/>
                      </a:lnTo>
                      <a:lnTo>
                        <a:pt x="17" y="53"/>
                      </a:lnTo>
                      <a:cubicBezTo>
                        <a:pt x="17" y="31"/>
                        <a:pt x="35" y="18"/>
                        <a:pt x="53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781680" y="2751480"/>
                  <a:ext cx="698400" cy="24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676" extrusionOk="0">
                      <a:moveTo>
                        <a:pt x="970" y="0"/>
                      </a:moveTo>
                      <a:cubicBezTo>
                        <a:pt x="639" y="0"/>
                        <a:pt x="322" y="72"/>
                        <a:pt x="55" y="209"/>
                      </a:cubicBezTo>
                      <a:cubicBezTo>
                        <a:pt x="8" y="233"/>
                        <a:pt x="-11" y="277"/>
                        <a:pt x="7" y="317"/>
                      </a:cubicBezTo>
                      <a:lnTo>
                        <a:pt x="155" y="604"/>
                      </a:lnTo>
                      <a:cubicBezTo>
                        <a:pt x="174" y="643"/>
                        <a:pt x="220" y="671"/>
                        <a:pt x="274" y="675"/>
                      </a:cubicBezTo>
                      <a:cubicBezTo>
                        <a:pt x="280" y="676"/>
                        <a:pt x="285" y="676"/>
                        <a:pt x="290" y="676"/>
                      </a:cubicBezTo>
                      <a:cubicBezTo>
                        <a:pt x="310" y="676"/>
                        <a:pt x="330" y="673"/>
                        <a:pt x="348" y="667"/>
                      </a:cubicBezTo>
                      <a:cubicBezTo>
                        <a:pt x="545" y="606"/>
                        <a:pt x="754" y="574"/>
                        <a:pt x="971" y="574"/>
                      </a:cubicBezTo>
                      <a:cubicBezTo>
                        <a:pt x="1187" y="574"/>
                        <a:pt x="1396" y="606"/>
                        <a:pt x="1593" y="667"/>
                      </a:cubicBezTo>
                      <a:cubicBezTo>
                        <a:pt x="1611" y="673"/>
                        <a:pt x="1630" y="676"/>
                        <a:pt x="1649" y="676"/>
                      </a:cubicBezTo>
                      <a:cubicBezTo>
                        <a:pt x="1655" y="676"/>
                        <a:pt x="1661" y="675"/>
                        <a:pt x="1667" y="675"/>
                      </a:cubicBezTo>
                      <a:cubicBezTo>
                        <a:pt x="1722" y="670"/>
                        <a:pt x="1767" y="643"/>
                        <a:pt x="1786" y="603"/>
                      </a:cubicBezTo>
                      <a:lnTo>
                        <a:pt x="1933" y="317"/>
                      </a:lnTo>
                      <a:cubicBezTo>
                        <a:pt x="1952" y="277"/>
                        <a:pt x="1932" y="232"/>
                        <a:pt x="1886" y="209"/>
                      </a:cubicBezTo>
                      <a:cubicBezTo>
                        <a:pt x="1618" y="72"/>
                        <a:pt x="1301" y="0"/>
                        <a:pt x="970" y="0"/>
                      </a:cubicBezTo>
                      <a:moveTo>
                        <a:pt x="970" y="17"/>
                      </a:moveTo>
                      <a:cubicBezTo>
                        <a:pt x="1310" y="17"/>
                        <a:pt x="1623" y="94"/>
                        <a:pt x="1878" y="224"/>
                      </a:cubicBezTo>
                      <a:cubicBezTo>
                        <a:pt x="1916" y="244"/>
                        <a:pt x="1932" y="278"/>
                        <a:pt x="1917" y="309"/>
                      </a:cubicBezTo>
                      <a:lnTo>
                        <a:pt x="1770" y="596"/>
                      </a:lnTo>
                      <a:cubicBezTo>
                        <a:pt x="1753" y="631"/>
                        <a:pt x="1712" y="653"/>
                        <a:pt x="1665" y="657"/>
                      </a:cubicBezTo>
                      <a:cubicBezTo>
                        <a:pt x="1660" y="658"/>
                        <a:pt x="1655" y="658"/>
                        <a:pt x="1649" y="658"/>
                      </a:cubicBezTo>
                      <a:cubicBezTo>
                        <a:pt x="1632" y="658"/>
                        <a:pt x="1615" y="656"/>
                        <a:pt x="1598" y="650"/>
                      </a:cubicBezTo>
                      <a:cubicBezTo>
                        <a:pt x="1406" y="590"/>
                        <a:pt x="1194" y="557"/>
                        <a:pt x="971" y="557"/>
                      </a:cubicBezTo>
                      <a:cubicBezTo>
                        <a:pt x="747" y="557"/>
                        <a:pt x="535" y="590"/>
                        <a:pt x="343" y="650"/>
                      </a:cubicBezTo>
                      <a:cubicBezTo>
                        <a:pt x="326" y="656"/>
                        <a:pt x="308" y="658"/>
                        <a:pt x="290" y="658"/>
                      </a:cubicBezTo>
                      <a:cubicBezTo>
                        <a:pt x="286" y="658"/>
                        <a:pt x="281" y="658"/>
                        <a:pt x="276" y="658"/>
                      </a:cubicBezTo>
                      <a:cubicBezTo>
                        <a:pt x="229" y="654"/>
                        <a:pt x="187" y="631"/>
                        <a:pt x="171" y="596"/>
                      </a:cubicBezTo>
                      <a:lnTo>
                        <a:pt x="23" y="309"/>
                      </a:lnTo>
                      <a:cubicBezTo>
                        <a:pt x="9" y="278"/>
                        <a:pt x="25" y="244"/>
                        <a:pt x="63" y="224"/>
                      </a:cubicBezTo>
                      <a:cubicBezTo>
                        <a:pt x="318" y="94"/>
                        <a:pt x="631" y="17"/>
                        <a:pt x="970" y="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6715080" y="2647800"/>
                  <a:ext cx="146160" cy="14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392" extrusionOk="0">
                      <a:moveTo>
                        <a:pt x="309" y="0"/>
                      </a:moveTo>
                      <a:lnTo>
                        <a:pt x="309" y="0"/>
                      </a:lnTo>
                      <a:cubicBezTo>
                        <a:pt x="298" y="0"/>
                        <a:pt x="288" y="2"/>
                        <a:pt x="279" y="6"/>
                      </a:cubicBezTo>
                      <a:cubicBezTo>
                        <a:pt x="181" y="50"/>
                        <a:pt x="92" y="116"/>
                        <a:pt x="23" y="199"/>
                      </a:cubicBezTo>
                      <a:cubicBezTo>
                        <a:pt x="-11" y="239"/>
                        <a:pt x="-7" y="300"/>
                        <a:pt x="31" y="338"/>
                      </a:cubicBezTo>
                      <a:lnTo>
                        <a:pt x="65" y="372"/>
                      </a:lnTo>
                      <a:cubicBezTo>
                        <a:pt x="77" y="385"/>
                        <a:pt x="93" y="392"/>
                        <a:pt x="111" y="392"/>
                      </a:cubicBezTo>
                      <a:cubicBezTo>
                        <a:pt x="131" y="392"/>
                        <a:pt x="149" y="383"/>
                        <a:pt x="161" y="368"/>
                      </a:cubicBezTo>
                      <a:cubicBezTo>
                        <a:pt x="214" y="305"/>
                        <a:pt x="277" y="252"/>
                        <a:pt x="349" y="213"/>
                      </a:cubicBezTo>
                      <a:cubicBezTo>
                        <a:pt x="380" y="196"/>
                        <a:pt x="400" y="165"/>
                        <a:pt x="405" y="130"/>
                      </a:cubicBezTo>
                      <a:cubicBezTo>
                        <a:pt x="410" y="94"/>
                        <a:pt x="398" y="56"/>
                        <a:pt x="372" y="30"/>
                      </a:cubicBezTo>
                      <a:lnTo>
                        <a:pt x="365" y="23"/>
                      </a:lnTo>
                      <a:cubicBezTo>
                        <a:pt x="350" y="9"/>
                        <a:pt x="330" y="0"/>
                        <a:pt x="309" y="0"/>
                      </a:cubicBezTo>
                      <a:moveTo>
                        <a:pt x="309" y="18"/>
                      </a:moveTo>
                      <a:cubicBezTo>
                        <a:pt x="325" y="18"/>
                        <a:pt x="341" y="24"/>
                        <a:pt x="352" y="36"/>
                      </a:cubicBezTo>
                      <a:lnTo>
                        <a:pt x="360" y="43"/>
                      </a:lnTo>
                      <a:cubicBezTo>
                        <a:pt x="405" y="88"/>
                        <a:pt x="397" y="166"/>
                        <a:pt x="340" y="197"/>
                      </a:cubicBezTo>
                      <a:cubicBezTo>
                        <a:pt x="267" y="238"/>
                        <a:pt x="201" y="292"/>
                        <a:pt x="148" y="357"/>
                      </a:cubicBezTo>
                      <a:cubicBezTo>
                        <a:pt x="138" y="368"/>
                        <a:pt x="125" y="374"/>
                        <a:pt x="111" y="374"/>
                      </a:cubicBezTo>
                      <a:cubicBezTo>
                        <a:pt x="99" y="374"/>
                        <a:pt x="86" y="369"/>
                        <a:pt x="77" y="360"/>
                      </a:cubicBezTo>
                      <a:lnTo>
                        <a:pt x="43" y="326"/>
                      </a:lnTo>
                      <a:cubicBezTo>
                        <a:pt x="12" y="295"/>
                        <a:pt x="8" y="244"/>
                        <a:pt x="37" y="210"/>
                      </a:cubicBezTo>
                      <a:cubicBezTo>
                        <a:pt x="104" y="130"/>
                        <a:pt x="189" y="65"/>
                        <a:pt x="286" y="23"/>
                      </a:cubicBezTo>
                      <a:cubicBezTo>
                        <a:pt x="293" y="19"/>
                        <a:pt x="301" y="18"/>
                        <a:pt x="309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400520" y="2647800"/>
                  <a:ext cx="146520" cy="14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392" extrusionOk="0">
                      <a:moveTo>
                        <a:pt x="98" y="0"/>
                      </a:moveTo>
                      <a:lnTo>
                        <a:pt x="98" y="0"/>
                      </a:lnTo>
                      <a:cubicBezTo>
                        <a:pt x="77" y="0"/>
                        <a:pt x="57" y="9"/>
                        <a:pt x="42" y="23"/>
                      </a:cubicBezTo>
                      <a:lnTo>
                        <a:pt x="34" y="30"/>
                      </a:lnTo>
                      <a:cubicBezTo>
                        <a:pt x="8" y="57"/>
                        <a:pt x="-4" y="94"/>
                        <a:pt x="1" y="130"/>
                      </a:cubicBezTo>
                      <a:cubicBezTo>
                        <a:pt x="6" y="166"/>
                        <a:pt x="27" y="196"/>
                        <a:pt x="57" y="213"/>
                      </a:cubicBezTo>
                      <a:cubicBezTo>
                        <a:pt x="130" y="252"/>
                        <a:pt x="193" y="305"/>
                        <a:pt x="245" y="368"/>
                      </a:cubicBezTo>
                      <a:cubicBezTo>
                        <a:pt x="257" y="383"/>
                        <a:pt x="276" y="392"/>
                        <a:pt x="295" y="392"/>
                      </a:cubicBezTo>
                      <a:cubicBezTo>
                        <a:pt x="313" y="392"/>
                        <a:pt x="330" y="385"/>
                        <a:pt x="342" y="372"/>
                      </a:cubicBezTo>
                      <a:lnTo>
                        <a:pt x="376" y="338"/>
                      </a:lnTo>
                      <a:cubicBezTo>
                        <a:pt x="414" y="300"/>
                        <a:pt x="417" y="239"/>
                        <a:pt x="383" y="199"/>
                      </a:cubicBezTo>
                      <a:cubicBezTo>
                        <a:pt x="314" y="116"/>
                        <a:pt x="226" y="50"/>
                        <a:pt x="128" y="6"/>
                      </a:cubicBezTo>
                      <a:cubicBezTo>
                        <a:pt x="118" y="2"/>
                        <a:pt x="108" y="0"/>
                        <a:pt x="98" y="0"/>
                      </a:cubicBezTo>
                      <a:moveTo>
                        <a:pt x="98" y="18"/>
                      </a:moveTo>
                      <a:cubicBezTo>
                        <a:pt x="106" y="18"/>
                        <a:pt x="113" y="19"/>
                        <a:pt x="121" y="23"/>
                      </a:cubicBezTo>
                      <a:cubicBezTo>
                        <a:pt x="218" y="65"/>
                        <a:pt x="303" y="130"/>
                        <a:pt x="370" y="210"/>
                      </a:cubicBezTo>
                      <a:cubicBezTo>
                        <a:pt x="398" y="244"/>
                        <a:pt x="395" y="295"/>
                        <a:pt x="363" y="326"/>
                      </a:cubicBezTo>
                      <a:lnTo>
                        <a:pt x="330" y="360"/>
                      </a:lnTo>
                      <a:cubicBezTo>
                        <a:pt x="320" y="369"/>
                        <a:pt x="308" y="374"/>
                        <a:pt x="295" y="374"/>
                      </a:cubicBezTo>
                      <a:cubicBezTo>
                        <a:pt x="282" y="374"/>
                        <a:pt x="268" y="368"/>
                        <a:pt x="259" y="357"/>
                      </a:cubicBezTo>
                      <a:cubicBezTo>
                        <a:pt x="205" y="292"/>
                        <a:pt x="140" y="238"/>
                        <a:pt x="66" y="197"/>
                      </a:cubicBezTo>
                      <a:cubicBezTo>
                        <a:pt x="10" y="166"/>
                        <a:pt x="2" y="88"/>
                        <a:pt x="47" y="43"/>
                      </a:cubicBezTo>
                      <a:lnTo>
                        <a:pt x="54" y="36"/>
                      </a:lnTo>
                      <a:cubicBezTo>
                        <a:pt x="66" y="24"/>
                        <a:pt x="82" y="18"/>
                        <a:pt x="98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6869520" y="2975760"/>
                  <a:ext cx="255960" cy="7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2128" extrusionOk="0">
                      <a:moveTo>
                        <a:pt x="708" y="0"/>
                      </a:moveTo>
                      <a:lnTo>
                        <a:pt x="690" y="0"/>
                      </a:lnTo>
                      <a:cubicBezTo>
                        <a:pt x="477" y="0"/>
                        <a:pt x="270" y="37"/>
                        <a:pt x="77" y="111"/>
                      </a:cubicBezTo>
                      <a:cubicBezTo>
                        <a:pt x="62" y="116"/>
                        <a:pt x="47" y="119"/>
                        <a:pt x="32" y="119"/>
                      </a:cubicBezTo>
                      <a:cubicBezTo>
                        <a:pt x="28" y="119"/>
                        <a:pt x="23" y="119"/>
                        <a:pt x="19" y="118"/>
                      </a:cubicBezTo>
                      <a:lnTo>
                        <a:pt x="0" y="116"/>
                      </a:lnTo>
                      <a:lnTo>
                        <a:pt x="0" y="136"/>
                      </a:lnTo>
                      <a:lnTo>
                        <a:pt x="3" y="1966"/>
                      </a:lnTo>
                      <a:lnTo>
                        <a:pt x="3" y="1984"/>
                      </a:lnTo>
                      <a:lnTo>
                        <a:pt x="20" y="1984"/>
                      </a:lnTo>
                      <a:cubicBezTo>
                        <a:pt x="41" y="1984"/>
                        <a:pt x="62" y="1989"/>
                        <a:pt x="83" y="1998"/>
                      </a:cubicBezTo>
                      <a:cubicBezTo>
                        <a:pt x="278" y="2084"/>
                        <a:pt x="483" y="2128"/>
                        <a:pt x="693" y="2128"/>
                      </a:cubicBezTo>
                      <a:lnTo>
                        <a:pt x="711" y="2128"/>
                      </a:lnTo>
                      <a:lnTo>
                        <a:pt x="711" y="2110"/>
                      </a:lnTo>
                      <a:lnTo>
                        <a:pt x="708" y="17"/>
                      </a:lnTo>
                      <a:lnTo>
                        <a:pt x="708" y="0"/>
                      </a:lnTo>
                      <a:moveTo>
                        <a:pt x="690" y="17"/>
                      </a:moveTo>
                      <a:lnTo>
                        <a:pt x="693" y="2110"/>
                      </a:lnTo>
                      <a:cubicBezTo>
                        <a:pt x="480" y="2110"/>
                        <a:pt x="277" y="2065"/>
                        <a:pt x="90" y="1982"/>
                      </a:cubicBezTo>
                      <a:cubicBezTo>
                        <a:pt x="67" y="1972"/>
                        <a:pt x="44" y="1967"/>
                        <a:pt x="21" y="1967"/>
                      </a:cubicBezTo>
                      <a:lnTo>
                        <a:pt x="21" y="1966"/>
                      </a:lnTo>
                      <a:lnTo>
                        <a:pt x="18" y="136"/>
                      </a:lnTo>
                      <a:cubicBezTo>
                        <a:pt x="22" y="136"/>
                        <a:pt x="27" y="137"/>
                        <a:pt x="32" y="137"/>
                      </a:cubicBezTo>
                      <a:cubicBezTo>
                        <a:pt x="49" y="137"/>
                        <a:pt x="66" y="134"/>
                        <a:pt x="83" y="127"/>
                      </a:cubicBezTo>
                      <a:cubicBezTo>
                        <a:pt x="268" y="57"/>
                        <a:pt x="474" y="17"/>
                        <a:pt x="690" y="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7136280" y="2975760"/>
                  <a:ext cx="257400" cy="7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2128" extrusionOk="0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3" y="2110"/>
                      </a:lnTo>
                      <a:lnTo>
                        <a:pt x="3" y="2128"/>
                      </a:lnTo>
                      <a:lnTo>
                        <a:pt x="21" y="2128"/>
                      </a:lnTo>
                      <a:cubicBezTo>
                        <a:pt x="232" y="2128"/>
                        <a:pt x="438" y="2084"/>
                        <a:pt x="634" y="1998"/>
                      </a:cubicBezTo>
                      <a:cubicBezTo>
                        <a:pt x="655" y="1989"/>
                        <a:pt x="676" y="1984"/>
                        <a:pt x="698" y="1984"/>
                      </a:cubicBezTo>
                      <a:lnTo>
                        <a:pt x="715" y="1984"/>
                      </a:lnTo>
                      <a:lnTo>
                        <a:pt x="715" y="1967"/>
                      </a:lnTo>
                      <a:lnTo>
                        <a:pt x="712" y="136"/>
                      </a:lnTo>
                      <a:lnTo>
                        <a:pt x="712" y="116"/>
                      </a:lnTo>
                      <a:lnTo>
                        <a:pt x="692" y="118"/>
                      </a:lnTo>
                      <a:cubicBezTo>
                        <a:pt x="688" y="119"/>
                        <a:pt x="683" y="119"/>
                        <a:pt x="678" y="119"/>
                      </a:cubicBezTo>
                      <a:cubicBezTo>
                        <a:pt x="664" y="119"/>
                        <a:pt x="649" y="116"/>
                        <a:pt x="635" y="111"/>
                      </a:cubicBezTo>
                      <a:cubicBezTo>
                        <a:pt x="439" y="37"/>
                        <a:pt x="232" y="0"/>
                        <a:pt x="18" y="0"/>
                      </a:cubicBezTo>
                      <a:moveTo>
                        <a:pt x="18" y="17"/>
                      </a:moveTo>
                      <a:cubicBezTo>
                        <a:pt x="235" y="17"/>
                        <a:pt x="442" y="57"/>
                        <a:pt x="629" y="127"/>
                      </a:cubicBezTo>
                      <a:cubicBezTo>
                        <a:pt x="645" y="134"/>
                        <a:pt x="662" y="137"/>
                        <a:pt x="678" y="137"/>
                      </a:cubicBezTo>
                      <a:cubicBezTo>
                        <a:pt x="684" y="137"/>
                        <a:pt x="689" y="136"/>
                        <a:pt x="694" y="136"/>
                      </a:cubicBezTo>
                      <a:lnTo>
                        <a:pt x="697" y="1966"/>
                      </a:lnTo>
                      <a:lnTo>
                        <a:pt x="697" y="1967"/>
                      </a:lnTo>
                      <a:cubicBezTo>
                        <a:pt x="674" y="1967"/>
                        <a:pt x="650" y="1972"/>
                        <a:pt x="627" y="1982"/>
                      </a:cubicBezTo>
                      <a:cubicBezTo>
                        <a:pt x="439" y="2065"/>
                        <a:pt x="235" y="2110"/>
                        <a:pt x="21" y="2110"/>
                      </a:cubicBez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571800" y="2576520"/>
                  <a:ext cx="1118520" cy="20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7" h="5570" extrusionOk="0">
                      <a:moveTo>
                        <a:pt x="2201" y="0"/>
                      </a:moveTo>
                      <a:lnTo>
                        <a:pt x="905" y="0"/>
                      </a:lnTo>
                      <a:cubicBezTo>
                        <a:pt x="483" y="0"/>
                        <a:pt x="139" y="344"/>
                        <a:pt x="139" y="767"/>
                      </a:cubicBezTo>
                      <a:lnTo>
                        <a:pt x="139" y="829"/>
                      </a:lnTo>
                      <a:cubicBezTo>
                        <a:pt x="60" y="840"/>
                        <a:pt x="0" y="906"/>
                        <a:pt x="0" y="988"/>
                      </a:cubicBezTo>
                      <a:lnTo>
                        <a:pt x="0" y="1461"/>
                      </a:lnTo>
                      <a:cubicBezTo>
                        <a:pt x="0" y="1542"/>
                        <a:pt x="60" y="1609"/>
                        <a:pt x="139" y="1620"/>
                      </a:cubicBezTo>
                      <a:lnTo>
                        <a:pt x="139" y="3906"/>
                      </a:lnTo>
                      <a:lnTo>
                        <a:pt x="139" y="4018"/>
                      </a:lnTo>
                      <a:cubicBezTo>
                        <a:pt x="60" y="4028"/>
                        <a:pt x="0" y="4095"/>
                        <a:pt x="0" y="4176"/>
                      </a:cubicBezTo>
                      <a:lnTo>
                        <a:pt x="0" y="4195"/>
                      </a:lnTo>
                      <a:lnTo>
                        <a:pt x="0" y="4649"/>
                      </a:lnTo>
                      <a:cubicBezTo>
                        <a:pt x="0" y="4731"/>
                        <a:pt x="60" y="4798"/>
                        <a:pt x="139" y="4808"/>
                      </a:cubicBezTo>
                      <a:cubicBezTo>
                        <a:pt x="141" y="5073"/>
                        <a:pt x="229" y="5323"/>
                        <a:pt x="394" y="5531"/>
                      </a:cubicBezTo>
                      <a:lnTo>
                        <a:pt x="425" y="5570"/>
                      </a:lnTo>
                      <a:lnTo>
                        <a:pt x="425" y="5520"/>
                      </a:lnTo>
                      <a:lnTo>
                        <a:pt x="425" y="3807"/>
                      </a:lnTo>
                      <a:lnTo>
                        <a:pt x="425" y="3802"/>
                      </a:lnTo>
                      <a:lnTo>
                        <a:pt x="423" y="3798"/>
                      </a:lnTo>
                      <a:cubicBezTo>
                        <a:pt x="406" y="3769"/>
                        <a:pt x="402" y="3735"/>
                        <a:pt x="412" y="3704"/>
                      </a:cubicBezTo>
                      <a:lnTo>
                        <a:pt x="567" y="3234"/>
                      </a:lnTo>
                      <a:cubicBezTo>
                        <a:pt x="596" y="3146"/>
                        <a:pt x="677" y="3087"/>
                        <a:pt x="770" y="3087"/>
                      </a:cubicBezTo>
                      <a:cubicBezTo>
                        <a:pt x="772" y="3087"/>
                        <a:pt x="774" y="3087"/>
                        <a:pt x="777" y="3087"/>
                      </a:cubicBezTo>
                      <a:lnTo>
                        <a:pt x="795" y="3088"/>
                      </a:lnTo>
                      <a:lnTo>
                        <a:pt x="795" y="3069"/>
                      </a:lnTo>
                      <a:lnTo>
                        <a:pt x="795" y="1238"/>
                      </a:lnTo>
                      <a:lnTo>
                        <a:pt x="795" y="1222"/>
                      </a:lnTo>
                      <a:lnTo>
                        <a:pt x="779" y="1220"/>
                      </a:lnTo>
                      <a:cubicBezTo>
                        <a:pt x="731" y="1216"/>
                        <a:pt x="692" y="1191"/>
                        <a:pt x="676" y="1155"/>
                      </a:cubicBezTo>
                      <a:lnTo>
                        <a:pt x="512" y="772"/>
                      </a:lnTo>
                      <a:cubicBezTo>
                        <a:pt x="499" y="743"/>
                        <a:pt x="514" y="711"/>
                        <a:pt x="548" y="692"/>
                      </a:cubicBezTo>
                      <a:cubicBezTo>
                        <a:pt x="842" y="529"/>
                        <a:pt x="1189" y="442"/>
                        <a:pt x="1553" y="442"/>
                      </a:cubicBezTo>
                      <a:cubicBezTo>
                        <a:pt x="1917" y="442"/>
                        <a:pt x="2265" y="529"/>
                        <a:pt x="2558" y="692"/>
                      </a:cubicBezTo>
                      <a:cubicBezTo>
                        <a:pt x="2593" y="711"/>
                        <a:pt x="2607" y="743"/>
                        <a:pt x="2594" y="772"/>
                      </a:cubicBezTo>
                      <a:lnTo>
                        <a:pt x="2430" y="1155"/>
                      </a:lnTo>
                      <a:cubicBezTo>
                        <a:pt x="2415" y="1191"/>
                        <a:pt x="2375" y="1215"/>
                        <a:pt x="2328" y="1220"/>
                      </a:cubicBezTo>
                      <a:lnTo>
                        <a:pt x="2312" y="1221"/>
                      </a:lnTo>
                      <a:lnTo>
                        <a:pt x="2312" y="1237"/>
                      </a:lnTo>
                      <a:lnTo>
                        <a:pt x="2312" y="3069"/>
                      </a:lnTo>
                      <a:lnTo>
                        <a:pt x="2312" y="3087"/>
                      </a:lnTo>
                      <a:lnTo>
                        <a:pt x="2330" y="3087"/>
                      </a:lnTo>
                      <a:cubicBezTo>
                        <a:pt x="2332" y="3087"/>
                        <a:pt x="2334" y="3087"/>
                        <a:pt x="2336" y="3087"/>
                      </a:cubicBezTo>
                      <a:cubicBezTo>
                        <a:pt x="2429" y="3087"/>
                        <a:pt x="2511" y="3146"/>
                        <a:pt x="2540" y="3234"/>
                      </a:cubicBezTo>
                      <a:lnTo>
                        <a:pt x="2694" y="3704"/>
                      </a:lnTo>
                      <a:cubicBezTo>
                        <a:pt x="2705" y="3735"/>
                        <a:pt x="2701" y="3769"/>
                        <a:pt x="2684" y="3798"/>
                      </a:cubicBezTo>
                      <a:lnTo>
                        <a:pt x="2681" y="3802"/>
                      </a:lnTo>
                      <a:lnTo>
                        <a:pt x="2681" y="3807"/>
                      </a:lnTo>
                      <a:lnTo>
                        <a:pt x="2681" y="5520"/>
                      </a:lnTo>
                      <a:lnTo>
                        <a:pt x="2681" y="5527"/>
                      </a:lnTo>
                      <a:lnTo>
                        <a:pt x="2686" y="5532"/>
                      </a:lnTo>
                      <a:lnTo>
                        <a:pt x="2700" y="5546"/>
                      </a:lnTo>
                      <a:lnTo>
                        <a:pt x="2713" y="5531"/>
                      </a:lnTo>
                      <a:cubicBezTo>
                        <a:pt x="2876" y="5327"/>
                        <a:pt x="2966" y="5070"/>
                        <a:pt x="2968" y="4808"/>
                      </a:cubicBezTo>
                      <a:cubicBezTo>
                        <a:pt x="3046" y="4798"/>
                        <a:pt x="3107" y="4730"/>
                        <a:pt x="3107" y="4649"/>
                      </a:cubicBezTo>
                      <a:lnTo>
                        <a:pt x="3107" y="4195"/>
                      </a:lnTo>
                      <a:lnTo>
                        <a:pt x="3107" y="4176"/>
                      </a:lnTo>
                      <a:cubicBezTo>
                        <a:pt x="3107" y="4096"/>
                        <a:pt x="3046" y="4028"/>
                        <a:pt x="2968" y="4018"/>
                      </a:cubicBezTo>
                      <a:lnTo>
                        <a:pt x="2968" y="3906"/>
                      </a:lnTo>
                      <a:lnTo>
                        <a:pt x="2968" y="1620"/>
                      </a:lnTo>
                      <a:cubicBezTo>
                        <a:pt x="3047" y="1609"/>
                        <a:pt x="3107" y="1542"/>
                        <a:pt x="3107" y="1461"/>
                      </a:cubicBezTo>
                      <a:lnTo>
                        <a:pt x="3107" y="988"/>
                      </a:lnTo>
                      <a:cubicBezTo>
                        <a:pt x="3107" y="906"/>
                        <a:pt x="3047" y="840"/>
                        <a:pt x="2968" y="829"/>
                      </a:cubicBezTo>
                      <a:lnTo>
                        <a:pt x="2968" y="767"/>
                      </a:lnTo>
                      <a:cubicBezTo>
                        <a:pt x="2968" y="344"/>
                        <a:pt x="2624" y="0"/>
                        <a:pt x="2201" y="0"/>
                      </a:cubicBezTo>
                      <a:moveTo>
                        <a:pt x="2201" y="18"/>
                      </a:moveTo>
                      <a:cubicBezTo>
                        <a:pt x="2615" y="18"/>
                        <a:pt x="2950" y="353"/>
                        <a:pt x="2950" y="767"/>
                      </a:cubicBezTo>
                      <a:lnTo>
                        <a:pt x="2950" y="845"/>
                      </a:lnTo>
                      <a:cubicBezTo>
                        <a:pt x="3027" y="848"/>
                        <a:pt x="3089" y="910"/>
                        <a:pt x="3089" y="988"/>
                      </a:cubicBezTo>
                      <a:lnTo>
                        <a:pt x="3089" y="1461"/>
                      </a:lnTo>
                      <a:cubicBezTo>
                        <a:pt x="3089" y="1539"/>
                        <a:pt x="3027" y="1601"/>
                        <a:pt x="2950" y="1603"/>
                      </a:cubicBezTo>
                      <a:lnTo>
                        <a:pt x="2950" y="3906"/>
                      </a:lnTo>
                      <a:lnTo>
                        <a:pt x="2950" y="4034"/>
                      </a:lnTo>
                      <a:cubicBezTo>
                        <a:pt x="3027" y="4036"/>
                        <a:pt x="3089" y="4099"/>
                        <a:pt x="3089" y="4176"/>
                      </a:cubicBezTo>
                      <a:lnTo>
                        <a:pt x="3089" y="4195"/>
                      </a:lnTo>
                      <a:lnTo>
                        <a:pt x="3089" y="4649"/>
                      </a:lnTo>
                      <a:cubicBezTo>
                        <a:pt x="3089" y="4727"/>
                        <a:pt x="3027" y="4790"/>
                        <a:pt x="2950" y="4792"/>
                      </a:cubicBezTo>
                      <a:lnTo>
                        <a:pt x="2950" y="4802"/>
                      </a:lnTo>
                      <a:cubicBezTo>
                        <a:pt x="2950" y="5073"/>
                        <a:pt x="2856" y="5323"/>
                        <a:pt x="2699" y="5520"/>
                      </a:cubicBezTo>
                      <a:lnTo>
                        <a:pt x="2699" y="5520"/>
                      </a:lnTo>
                      <a:lnTo>
                        <a:pt x="2699" y="3807"/>
                      </a:lnTo>
                      <a:cubicBezTo>
                        <a:pt x="2718" y="3775"/>
                        <a:pt x="2723" y="3736"/>
                        <a:pt x="2711" y="3699"/>
                      </a:cubicBezTo>
                      <a:lnTo>
                        <a:pt x="2556" y="3228"/>
                      </a:lnTo>
                      <a:cubicBezTo>
                        <a:pt x="2524" y="3130"/>
                        <a:pt x="2433" y="3069"/>
                        <a:pt x="2336" y="3069"/>
                      </a:cubicBezTo>
                      <a:cubicBezTo>
                        <a:pt x="2334" y="3069"/>
                        <a:pt x="2332" y="3069"/>
                        <a:pt x="2329" y="3069"/>
                      </a:cubicBezTo>
                      <a:lnTo>
                        <a:pt x="2329" y="3069"/>
                      </a:lnTo>
                      <a:lnTo>
                        <a:pt x="2329" y="1237"/>
                      </a:lnTo>
                      <a:cubicBezTo>
                        <a:pt x="2382" y="1233"/>
                        <a:pt x="2428" y="1205"/>
                        <a:pt x="2446" y="1162"/>
                      </a:cubicBezTo>
                      <a:lnTo>
                        <a:pt x="2611" y="779"/>
                      </a:lnTo>
                      <a:cubicBezTo>
                        <a:pt x="2627" y="741"/>
                        <a:pt x="2609" y="700"/>
                        <a:pt x="2567" y="676"/>
                      </a:cubicBezTo>
                      <a:cubicBezTo>
                        <a:pt x="2282" y="518"/>
                        <a:pt x="1932" y="425"/>
                        <a:pt x="1553" y="425"/>
                      </a:cubicBezTo>
                      <a:cubicBezTo>
                        <a:pt x="1174" y="425"/>
                        <a:pt x="824" y="518"/>
                        <a:pt x="540" y="676"/>
                      </a:cubicBezTo>
                      <a:cubicBezTo>
                        <a:pt x="498" y="700"/>
                        <a:pt x="479" y="741"/>
                        <a:pt x="496" y="779"/>
                      </a:cubicBezTo>
                      <a:lnTo>
                        <a:pt x="660" y="1162"/>
                      </a:lnTo>
                      <a:cubicBezTo>
                        <a:pt x="679" y="1205"/>
                        <a:pt x="725" y="1233"/>
                        <a:pt x="777" y="1238"/>
                      </a:cubicBezTo>
                      <a:lnTo>
                        <a:pt x="777" y="3069"/>
                      </a:lnTo>
                      <a:lnTo>
                        <a:pt x="777" y="3069"/>
                      </a:lnTo>
                      <a:cubicBezTo>
                        <a:pt x="775" y="3069"/>
                        <a:pt x="772" y="3069"/>
                        <a:pt x="770" y="3069"/>
                      </a:cubicBezTo>
                      <a:cubicBezTo>
                        <a:pt x="673" y="3069"/>
                        <a:pt x="582" y="3130"/>
                        <a:pt x="550" y="3228"/>
                      </a:cubicBezTo>
                      <a:lnTo>
                        <a:pt x="395" y="3699"/>
                      </a:lnTo>
                      <a:cubicBezTo>
                        <a:pt x="383" y="3736"/>
                        <a:pt x="388" y="3775"/>
                        <a:pt x="408" y="3807"/>
                      </a:cubicBezTo>
                      <a:lnTo>
                        <a:pt x="408" y="5520"/>
                      </a:lnTo>
                      <a:cubicBezTo>
                        <a:pt x="251" y="5323"/>
                        <a:pt x="157" y="5073"/>
                        <a:pt x="157" y="4802"/>
                      </a:cubicBezTo>
                      <a:lnTo>
                        <a:pt x="157" y="4792"/>
                      </a:lnTo>
                      <a:cubicBezTo>
                        <a:pt x="80" y="4790"/>
                        <a:pt x="18" y="4727"/>
                        <a:pt x="18" y="4649"/>
                      </a:cubicBezTo>
                      <a:lnTo>
                        <a:pt x="18" y="4195"/>
                      </a:lnTo>
                      <a:lnTo>
                        <a:pt x="18" y="4176"/>
                      </a:lnTo>
                      <a:cubicBezTo>
                        <a:pt x="18" y="4099"/>
                        <a:pt x="80" y="4036"/>
                        <a:pt x="157" y="4034"/>
                      </a:cubicBezTo>
                      <a:lnTo>
                        <a:pt x="157" y="3906"/>
                      </a:lnTo>
                      <a:lnTo>
                        <a:pt x="157" y="1603"/>
                      </a:lnTo>
                      <a:cubicBezTo>
                        <a:pt x="80" y="1601"/>
                        <a:pt x="18" y="1539"/>
                        <a:pt x="18" y="1461"/>
                      </a:cubicBezTo>
                      <a:lnTo>
                        <a:pt x="18" y="988"/>
                      </a:lnTo>
                      <a:cubicBezTo>
                        <a:pt x="18" y="910"/>
                        <a:pt x="80" y="848"/>
                        <a:pt x="157" y="845"/>
                      </a:cubicBezTo>
                      <a:lnTo>
                        <a:pt x="157" y="767"/>
                      </a:lnTo>
                      <a:cubicBezTo>
                        <a:pt x="157" y="353"/>
                        <a:pt x="492" y="18"/>
                        <a:pt x="905" y="18"/>
                      </a:cubicBezTo>
                      <a:lnTo>
                        <a:pt x="2201" y="1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6739920" y="3962160"/>
                  <a:ext cx="385560" cy="77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2142" extrusionOk="0">
                      <a:moveTo>
                        <a:pt x="528" y="1905"/>
                      </a:moveTo>
                      <a:cubicBezTo>
                        <a:pt x="518" y="1905"/>
                        <a:pt x="509" y="1903"/>
                        <a:pt x="501" y="1900"/>
                      </a:cubicBezTo>
                      <a:cubicBezTo>
                        <a:pt x="378" y="1848"/>
                        <a:pt x="270" y="1770"/>
                        <a:pt x="177" y="1668"/>
                      </a:cubicBezTo>
                      <a:cubicBezTo>
                        <a:pt x="129" y="1615"/>
                        <a:pt x="101" y="1541"/>
                        <a:pt x="101" y="1465"/>
                      </a:cubicBezTo>
                      <a:lnTo>
                        <a:pt x="101" y="1405"/>
                      </a:lnTo>
                      <a:cubicBezTo>
                        <a:pt x="101" y="1366"/>
                        <a:pt x="130" y="1344"/>
                        <a:pt x="158" y="1344"/>
                      </a:cubicBezTo>
                      <a:cubicBezTo>
                        <a:pt x="168" y="1344"/>
                        <a:pt x="183" y="1347"/>
                        <a:pt x="197" y="1361"/>
                      </a:cubicBezTo>
                      <a:lnTo>
                        <a:pt x="580" y="1767"/>
                      </a:lnTo>
                      <a:cubicBezTo>
                        <a:pt x="594" y="1782"/>
                        <a:pt x="602" y="1803"/>
                        <a:pt x="602" y="1824"/>
                      </a:cubicBezTo>
                      <a:cubicBezTo>
                        <a:pt x="602" y="1869"/>
                        <a:pt x="569" y="1905"/>
                        <a:pt x="528" y="1905"/>
                      </a:cubicBezTo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0" y="1708"/>
                      </a:lnTo>
                      <a:lnTo>
                        <a:pt x="0" y="1714"/>
                      </a:lnTo>
                      <a:lnTo>
                        <a:pt x="3" y="1718"/>
                      </a:lnTo>
                      <a:cubicBezTo>
                        <a:pt x="206" y="1988"/>
                        <a:pt x="508" y="2142"/>
                        <a:pt x="833" y="2142"/>
                      </a:cubicBezTo>
                      <a:lnTo>
                        <a:pt x="1054" y="2142"/>
                      </a:lnTo>
                      <a:lnTo>
                        <a:pt x="1071" y="2142"/>
                      </a:lnTo>
                      <a:lnTo>
                        <a:pt x="1071" y="2125"/>
                      </a:lnTo>
                      <a:lnTo>
                        <a:pt x="1071" y="2008"/>
                      </a:lnTo>
                      <a:lnTo>
                        <a:pt x="1071" y="1991"/>
                      </a:lnTo>
                      <a:lnTo>
                        <a:pt x="1054" y="1991"/>
                      </a:lnTo>
                      <a:lnTo>
                        <a:pt x="769" y="1991"/>
                      </a:lnTo>
                      <a:cubicBezTo>
                        <a:pt x="761" y="1991"/>
                        <a:pt x="754" y="1983"/>
                        <a:pt x="754" y="1973"/>
                      </a:cubicBezTo>
                      <a:cubicBezTo>
                        <a:pt x="754" y="1964"/>
                        <a:pt x="761" y="1956"/>
                        <a:pt x="769" y="1956"/>
                      </a:cubicBezTo>
                      <a:lnTo>
                        <a:pt x="1054" y="1956"/>
                      </a:lnTo>
                      <a:lnTo>
                        <a:pt x="1071" y="1956"/>
                      </a:lnTo>
                      <a:lnTo>
                        <a:pt x="1071" y="1938"/>
                      </a:lnTo>
                      <a:lnTo>
                        <a:pt x="1071" y="1886"/>
                      </a:lnTo>
                      <a:lnTo>
                        <a:pt x="1071" y="1868"/>
                      </a:lnTo>
                      <a:lnTo>
                        <a:pt x="1054" y="1868"/>
                      </a:lnTo>
                      <a:lnTo>
                        <a:pt x="769" y="1868"/>
                      </a:lnTo>
                      <a:cubicBezTo>
                        <a:pt x="761" y="1868"/>
                        <a:pt x="754" y="1860"/>
                        <a:pt x="754" y="1851"/>
                      </a:cubicBezTo>
                      <a:cubicBezTo>
                        <a:pt x="754" y="1842"/>
                        <a:pt x="761" y="1834"/>
                        <a:pt x="769" y="1834"/>
                      </a:cubicBezTo>
                      <a:lnTo>
                        <a:pt x="1054" y="1834"/>
                      </a:lnTo>
                      <a:lnTo>
                        <a:pt x="1071" y="1834"/>
                      </a:lnTo>
                      <a:lnTo>
                        <a:pt x="1071" y="1816"/>
                      </a:lnTo>
                      <a:lnTo>
                        <a:pt x="1071" y="1764"/>
                      </a:lnTo>
                      <a:lnTo>
                        <a:pt x="1071" y="1746"/>
                      </a:lnTo>
                      <a:lnTo>
                        <a:pt x="1054" y="1746"/>
                      </a:lnTo>
                      <a:lnTo>
                        <a:pt x="769" y="1746"/>
                      </a:lnTo>
                      <a:cubicBezTo>
                        <a:pt x="761" y="1746"/>
                        <a:pt x="754" y="1738"/>
                        <a:pt x="754" y="1729"/>
                      </a:cubicBezTo>
                      <a:cubicBezTo>
                        <a:pt x="754" y="1719"/>
                        <a:pt x="761" y="1711"/>
                        <a:pt x="769" y="1711"/>
                      </a:cubicBezTo>
                      <a:lnTo>
                        <a:pt x="1054" y="1711"/>
                      </a:lnTo>
                      <a:lnTo>
                        <a:pt x="1071" y="1711"/>
                      </a:lnTo>
                      <a:lnTo>
                        <a:pt x="1071" y="1694"/>
                      </a:lnTo>
                      <a:lnTo>
                        <a:pt x="1071" y="449"/>
                      </a:lnTo>
                      <a:lnTo>
                        <a:pt x="1071" y="432"/>
                      </a:lnTo>
                      <a:lnTo>
                        <a:pt x="1054" y="432"/>
                      </a:lnTo>
                      <a:cubicBezTo>
                        <a:pt x="694" y="432"/>
                        <a:pt x="350" y="313"/>
                        <a:pt x="60" y="90"/>
                      </a:cubicBezTo>
                      <a:cubicBezTo>
                        <a:pt x="49" y="81"/>
                        <a:pt x="40" y="71"/>
                        <a:pt x="33" y="58"/>
                      </a:cubicBezTo>
                      <a:lnTo>
                        <a:pt x="0" y="0"/>
                      </a:lnTo>
                      <a:moveTo>
                        <a:pt x="528" y="1923"/>
                      </a:moveTo>
                      <a:cubicBezTo>
                        <a:pt x="576" y="1923"/>
                        <a:pt x="620" y="1880"/>
                        <a:pt x="620" y="1824"/>
                      </a:cubicBezTo>
                      <a:cubicBezTo>
                        <a:pt x="620" y="1798"/>
                        <a:pt x="610" y="1773"/>
                        <a:pt x="593" y="1755"/>
                      </a:cubicBezTo>
                      <a:lnTo>
                        <a:pt x="210" y="1349"/>
                      </a:lnTo>
                      <a:cubicBezTo>
                        <a:pt x="195" y="1333"/>
                        <a:pt x="176" y="1326"/>
                        <a:pt x="158" y="1326"/>
                      </a:cubicBezTo>
                      <a:cubicBezTo>
                        <a:pt x="120" y="1326"/>
                        <a:pt x="83" y="1357"/>
                        <a:pt x="83" y="1405"/>
                      </a:cubicBezTo>
                      <a:lnTo>
                        <a:pt x="83" y="1465"/>
                      </a:lnTo>
                      <a:cubicBezTo>
                        <a:pt x="83" y="1545"/>
                        <a:pt x="112" y="1623"/>
                        <a:pt x="164" y="1680"/>
                      </a:cubicBezTo>
                      <a:cubicBezTo>
                        <a:pt x="257" y="1782"/>
                        <a:pt x="369" y="1862"/>
                        <a:pt x="494" y="1916"/>
                      </a:cubicBezTo>
                      <a:cubicBezTo>
                        <a:pt x="505" y="1921"/>
                        <a:pt x="516" y="1923"/>
                        <a:pt x="528" y="1923"/>
                      </a:cubicBezTo>
                      <a:moveTo>
                        <a:pt x="17" y="67"/>
                      </a:moveTo>
                      <a:cubicBezTo>
                        <a:pt x="25" y="81"/>
                        <a:pt x="36" y="93"/>
                        <a:pt x="49" y="104"/>
                      </a:cubicBezTo>
                      <a:cubicBezTo>
                        <a:pt x="331" y="321"/>
                        <a:pt x="678" y="449"/>
                        <a:pt x="1054" y="449"/>
                      </a:cubicBezTo>
                      <a:lnTo>
                        <a:pt x="1054" y="1694"/>
                      </a:lnTo>
                      <a:lnTo>
                        <a:pt x="769" y="1694"/>
                      </a:lnTo>
                      <a:cubicBezTo>
                        <a:pt x="751" y="1694"/>
                        <a:pt x="737" y="1709"/>
                        <a:pt x="737" y="1729"/>
                      </a:cubicBezTo>
                      <a:cubicBezTo>
                        <a:pt x="737" y="1748"/>
                        <a:pt x="751" y="1764"/>
                        <a:pt x="769" y="1764"/>
                      </a:cubicBezTo>
                      <a:lnTo>
                        <a:pt x="1054" y="1764"/>
                      </a:lnTo>
                      <a:lnTo>
                        <a:pt x="1054" y="1816"/>
                      </a:lnTo>
                      <a:lnTo>
                        <a:pt x="769" y="1816"/>
                      </a:lnTo>
                      <a:cubicBezTo>
                        <a:pt x="751" y="1816"/>
                        <a:pt x="737" y="1832"/>
                        <a:pt x="737" y="1851"/>
                      </a:cubicBezTo>
                      <a:cubicBezTo>
                        <a:pt x="737" y="1870"/>
                        <a:pt x="751" y="1886"/>
                        <a:pt x="769" y="1886"/>
                      </a:cubicBezTo>
                      <a:lnTo>
                        <a:pt x="1054" y="1886"/>
                      </a:lnTo>
                      <a:lnTo>
                        <a:pt x="1054" y="1938"/>
                      </a:lnTo>
                      <a:lnTo>
                        <a:pt x="769" y="1938"/>
                      </a:lnTo>
                      <a:cubicBezTo>
                        <a:pt x="751" y="1938"/>
                        <a:pt x="737" y="1954"/>
                        <a:pt x="737" y="1973"/>
                      </a:cubicBezTo>
                      <a:cubicBezTo>
                        <a:pt x="737" y="1992"/>
                        <a:pt x="751" y="2008"/>
                        <a:pt x="769" y="2008"/>
                      </a:cubicBezTo>
                      <a:lnTo>
                        <a:pt x="1054" y="2008"/>
                      </a:lnTo>
                      <a:lnTo>
                        <a:pt x="1054" y="2125"/>
                      </a:lnTo>
                      <a:lnTo>
                        <a:pt x="833" y="2125"/>
                      </a:lnTo>
                      <a:cubicBezTo>
                        <a:pt x="503" y="2125"/>
                        <a:pt x="208" y="1962"/>
                        <a:pt x="17" y="1708"/>
                      </a:cubicBezTo>
                      <a:lnTo>
                        <a:pt x="17" y="6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134840" y="3962520"/>
                  <a:ext cx="390960" cy="77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2141" extrusionOk="0">
                      <a:moveTo>
                        <a:pt x="548" y="1904"/>
                      </a:moveTo>
                      <a:cubicBezTo>
                        <a:pt x="506" y="1904"/>
                        <a:pt x="473" y="1868"/>
                        <a:pt x="473" y="1823"/>
                      </a:cubicBezTo>
                      <a:cubicBezTo>
                        <a:pt x="473" y="1802"/>
                        <a:pt x="481" y="1781"/>
                        <a:pt x="495" y="1766"/>
                      </a:cubicBezTo>
                      <a:lnTo>
                        <a:pt x="882" y="1360"/>
                      </a:lnTo>
                      <a:cubicBezTo>
                        <a:pt x="896" y="1346"/>
                        <a:pt x="911" y="1343"/>
                        <a:pt x="921" y="1343"/>
                      </a:cubicBezTo>
                      <a:cubicBezTo>
                        <a:pt x="950" y="1343"/>
                        <a:pt x="979" y="1365"/>
                        <a:pt x="979" y="1404"/>
                      </a:cubicBezTo>
                      <a:lnTo>
                        <a:pt x="979" y="1464"/>
                      </a:lnTo>
                      <a:cubicBezTo>
                        <a:pt x="979" y="1541"/>
                        <a:pt x="951" y="1614"/>
                        <a:pt x="902" y="1667"/>
                      </a:cubicBezTo>
                      <a:cubicBezTo>
                        <a:pt x="810" y="1767"/>
                        <a:pt x="697" y="1847"/>
                        <a:pt x="576" y="1899"/>
                      </a:cubicBezTo>
                      <a:cubicBezTo>
                        <a:pt x="567" y="1902"/>
                        <a:pt x="557" y="1904"/>
                        <a:pt x="548" y="1904"/>
                      </a:cubicBezTo>
                      <a:moveTo>
                        <a:pt x="1080" y="0"/>
                      </a:moveTo>
                      <a:lnTo>
                        <a:pt x="1047" y="57"/>
                      </a:lnTo>
                      <a:cubicBezTo>
                        <a:pt x="1040" y="70"/>
                        <a:pt x="1031" y="80"/>
                        <a:pt x="1020" y="89"/>
                      </a:cubicBezTo>
                      <a:cubicBezTo>
                        <a:pt x="727" y="312"/>
                        <a:pt x="380" y="431"/>
                        <a:pt x="18" y="431"/>
                      </a:cubicBezTo>
                      <a:lnTo>
                        <a:pt x="0" y="431"/>
                      </a:lnTo>
                      <a:lnTo>
                        <a:pt x="0" y="448"/>
                      </a:lnTo>
                      <a:lnTo>
                        <a:pt x="0" y="1693"/>
                      </a:lnTo>
                      <a:lnTo>
                        <a:pt x="0" y="1710"/>
                      </a:lnTo>
                      <a:lnTo>
                        <a:pt x="18" y="1710"/>
                      </a:lnTo>
                      <a:lnTo>
                        <a:pt x="304" y="1710"/>
                      </a:lnTo>
                      <a:cubicBezTo>
                        <a:pt x="313" y="1710"/>
                        <a:pt x="320" y="1718"/>
                        <a:pt x="320" y="1728"/>
                      </a:cubicBezTo>
                      <a:cubicBezTo>
                        <a:pt x="320" y="1737"/>
                        <a:pt x="313" y="1745"/>
                        <a:pt x="304" y="1745"/>
                      </a:cubicBezTo>
                      <a:lnTo>
                        <a:pt x="18" y="1745"/>
                      </a:lnTo>
                      <a:lnTo>
                        <a:pt x="0" y="1745"/>
                      </a:lnTo>
                      <a:lnTo>
                        <a:pt x="0" y="1763"/>
                      </a:lnTo>
                      <a:lnTo>
                        <a:pt x="0" y="1815"/>
                      </a:lnTo>
                      <a:lnTo>
                        <a:pt x="0" y="1833"/>
                      </a:lnTo>
                      <a:lnTo>
                        <a:pt x="18" y="1833"/>
                      </a:lnTo>
                      <a:lnTo>
                        <a:pt x="304" y="1833"/>
                      </a:lnTo>
                      <a:cubicBezTo>
                        <a:pt x="313" y="1833"/>
                        <a:pt x="320" y="1841"/>
                        <a:pt x="320" y="1850"/>
                      </a:cubicBezTo>
                      <a:cubicBezTo>
                        <a:pt x="320" y="1859"/>
                        <a:pt x="313" y="1867"/>
                        <a:pt x="304" y="1867"/>
                      </a:cubicBezTo>
                      <a:lnTo>
                        <a:pt x="18" y="1867"/>
                      </a:lnTo>
                      <a:lnTo>
                        <a:pt x="0" y="1867"/>
                      </a:lnTo>
                      <a:lnTo>
                        <a:pt x="0" y="1885"/>
                      </a:lnTo>
                      <a:lnTo>
                        <a:pt x="0" y="1937"/>
                      </a:lnTo>
                      <a:lnTo>
                        <a:pt x="0" y="1955"/>
                      </a:lnTo>
                      <a:lnTo>
                        <a:pt x="18" y="1955"/>
                      </a:lnTo>
                      <a:lnTo>
                        <a:pt x="304" y="1955"/>
                      </a:lnTo>
                      <a:cubicBezTo>
                        <a:pt x="313" y="1955"/>
                        <a:pt x="320" y="1963"/>
                        <a:pt x="320" y="1972"/>
                      </a:cubicBezTo>
                      <a:cubicBezTo>
                        <a:pt x="320" y="1982"/>
                        <a:pt x="313" y="1990"/>
                        <a:pt x="304" y="1990"/>
                      </a:cubicBezTo>
                      <a:lnTo>
                        <a:pt x="18" y="1990"/>
                      </a:lnTo>
                      <a:lnTo>
                        <a:pt x="0" y="1990"/>
                      </a:lnTo>
                      <a:lnTo>
                        <a:pt x="0" y="2007"/>
                      </a:lnTo>
                      <a:lnTo>
                        <a:pt x="0" y="2124"/>
                      </a:lnTo>
                      <a:lnTo>
                        <a:pt x="0" y="2141"/>
                      </a:lnTo>
                      <a:lnTo>
                        <a:pt x="18" y="2141"/>
                      </a:lnTo>
                      <a:lnTo>
                        <a:pt x="240" y="2141"/>
                      </a:lnTo>
                      <a:cubicBezTo>
                        <a:pt x="567" y="2141"/>
                        <a:pt x="873" y="1987"/>
                        <a:pt x="1077" y="1718"/>
                      </a:cubicBezTo>
                      <a:lnTo>
                        <a:pt x="1086" y="1706"/>
                      </a:lnTo>
                      <a:lnTo>
                        <a:pt x="1080" y="1700"/>
                      </a:lnTo>
                      <a:lnTo>
                        <a:pt x="1080" y="66"/>
                      </a:lnTo>
                      <a:lnTo>
                        <a:pt x="1080" y="0"/>
                      </a:lnTo>
                      <a:moveTo>
                        <a:pt x="548" y="1922"/>
                      </a:moveTo>
                      <a:cubicBezTo>
                        <a:pt x="559" y="1922"/>
                        <a:pt x="571" y="1920"/>
                        <a:pt x="582" y="1915"/>
                      </a:cubicBezTo>
                      <a:cubicBezTo>
                        <a:pt x="709" y="1861"/>
                        <a:pt x="822" y="1781"/>
                        <a:pt x="915" y="1679"/>
                      </a:cubicBezTo>
                      <a:cubicBezTo>
                        <a:pt x="968" y="1622"/>
                        <a:pt x="996" y="1544"/>
                        <a:pt x="996" y="1464"/>
                      </a:cubicBezTo>
                      <a:lnTo>
                        <a:pt x="996" y="1404"/>
                      </a:lnTo>
                      <a:cubicBezTo>
                        <a:pt x="996" y="1356"/>
                        <a:pt x="960" y="1325"/>
                        <a:pt x="921" y="1325"/>
                      </a:cubicBezTo>
                      <a:cubicBezTo>
                        <a:pt x="903" y="1325"/>
                        <a:pt x="884" y="1332"/>
                        <a:pt x="869" y="1348"/>
                      </a:cubicBezTo>
                      <a:lnTo>
                        <a:pt x="482" y="1754"/>
                      </a:lnTo>
                      <a:cubicBezTo>
                        <a:pt x="465" y="1772"/>
                        <a:pt x="455" y="1797"/>
                        <a:pt x="455" y="1823"/>
                      </a:cubicBezTo>
                      <a:cubicBezTo>
                        <a:pt x="455" y="1879"/>
                        <a:pt x="499" y="1922"/>
                        <a:pt x="548" y="1922"/>
                      </a:cubicBezTo>
                      <a:moveTo>
                        <a:pt x="1063" y="66"/>
                      </a:moveTo>
                      <a:lnTo>
                        <a:pt x="1063" y="1707"/>
                      </a:lnTo>
                      <a:lnTo>
                        <a:pt x="1063" y="1707"/>
                      </a:lnTo>
                      <a:cubicBezTo>
                        <a:pt x="870" y="1961"/>
                        <a:pt x="573" y="2124"/>
                        <a:pt x="240" y="2124"/>
                      </a:cubicBezTo>
                      <a:lnTo>
                        <a:pt x="18" y="2124"/>
                      </a:lnTo>
                      <a:lnTo>
                        <a:pt x="18" y="2007"/>
                      </a:lnTo>
                      <a:lnTo>
                        <a:pt x="304" y="2007"/>
                      </a:lnTo>
                      <a:cubicBezTo>
                        <a:pt x="322" y="2007"/>
                        <a:pt x="337" y="1991"/>
                        <a:pt x="337" y="1972"/>
                      </a:cubicBezTo>
                      <a:cubicBezTo>
                        <a:pt x="337" y="1953"/>
                        <a:pt x="322" y="1937"/>
                        <a:pt x="304" y="1937"/>
                      </a:cubicBezTo>
                      <a:lnTo>
                        <a:pt x="18" y="1937"/>
                      </a:lnTo>
                      <a:lnTo>
                        <a:pt x="18" y="1885"/>
                      </a:lnTo>
                      <a:lnTo>
                        <a:pt x="304" y="1885"/>
                      </a:lnTo>
                      <a:cubicBezTo>
                        <a:pt x="322" y="1885"/>
                        <a:pt x="337" y="1869"/>
                        <a:pt x="337" y="1850"/>
                      </a:cubicBezTo>
                      <a:cubicBezTo>
                        <a:pt x="337" y="1831"/>
                        <a:pt x="322" y="1815"/>
                        <a:pt x="304" y="1815"/>
                      </a:cubicBezTo>
                      <a:lnTo>
                        <a:pt x="18" y="1815"/>
                      </a:lnTo>
                      <a:lnTo>
                        <a:pt x="18" y="1763"/>
                      </a:lnTo>
                      <a:lnTo>
                        <a:pt x="304" y="1763"/>
                      </a:lnTo>
                      <a:cubicBezTo>
                        <a:pt x="322" y="1763"/>
                        <a:pt x="337" y="1747"/>
                        <a:pt x="337" y="1728"/>
                      </a:cubicBezTo>
                      <a:cubicBezTo>
                        <a:pt x="337" y="1708"/>
                        <a:pt x="322" y="1693"/>
                        <a:pt x="304" y="1693"/>
                      </a:cubicBezTo>
                      <a:lnTo>
                        <a:pt x="18" y="1693"/>
                      </a:lnTo>
                      <a:lnTo>
                        <a:pt x="18" y="448"/>
                      </a:lnTo>
                      <a:cubicBezTo>
                        <a:pt x="396" y="448"/>
                        <a:pt x="746" y="320"/>
                        <a:pt x="1031" y="103"/>
                      </a:cubicBezTo>
                      <a:cubicBezTo>
                        <a:pt x="1044" y="92"/>
                        <a:pt x="1055" y="80"/>
                        <a:pt x="1063" y="6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8" name="Google Shape;88;p2"/>
              <p:cNvSpPr/>
              <p:nvPr/>
            </p:nvSpPr>
            <p:spPr>
              <a:xfrm rot="1800091">
                <a:off x="8392444" y="2478445"/>
                <a:ext cx="218038" cy="67709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4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296" y="0"/>
                      <a:pt x="277" y="12"/>
                      <a:pt x="269" y="32"/>
                    </a:cubicBezTo>
                    <a:lnTo>
                      <a:pt x="1" y="666"/>
                    </a:lnTo>
                    <a:lnTo>
                      <a:pt x="0" y="669"/>
                    </a:lnTo>
                    <a:lnTo>
                      <a:pt x="0" y="673"/>
                    </a:lnTo>
                    <a:lnTo>
                      <a:pt x="0" y="1132"/>
                    </a:lnTo>
                    <a:lnTo>
                      <a:pt x="0" y="1149"/>
                    </a:lnTo>
                    <a:lnTo>
                      <a:pt x="18" y="1149"/>
                    </a:lnTo>
                    <a:lnTo>
                      <a:pt x="352" y="1149"/>
                    </a:lnTo>
                    <a:lnTo>
                      <a:pt x="370" y="1149"/>
                    </a:lnTo>
                    <a:lnTo>
                      <a:pt x="370" y="1132"/>
                    </a:lnTo>
                    <a:lnTo>
                      <a:pt x="370" y="53"/>
                    </a:lnTo>
                    <a:cubicBezTo>
                      <a:pt x="370" y="20"/>
                      <a:pt x="343" y="0"/>
                      <a:pt x="317" y="0"/>
                    </a:cubicBezTo>
                    <a:moveTo>
                      <a:pt x="317" y="18"/>
                    </a:moveTo>
                    <a:cubicBezTo>
                      <a:pt x="335" y="18"/>
                      <a:pt x="352" y="31"/>
                      <a:pt x="352" y="53"/>
                    </a:cubicBezTo>
                    <a:lnTo>
                      <a:pt x="352" y="1132"/>
                    </a:lnTo>
                    <a:lnTo>
                      <a:pt x="18" y="1132"/>
                    </a:lnTo>
                    <a:lnTo>
                      <a:pt x="18" y="673"/>
                    </a:lnTo>
                    <a:lnTo>
                      <a:pt x="285" y="39"/>
                    </a:lnTo>
                    <a:cubicBezTo>
                      <a:pt x="291" y="24"/>
                      <a:pt x="304" y="18"/>
                      <a:pt x="317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1800091">
                <a:off x="7978004" y="3121687"/>
                <a:ext cx="218038" cy="8261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02" extrusionOk="0">
                    <a:moveTo>
                      <a:pt x="370" y="0"/>
                    </a:moveTo>
                    <a:lnTo>
                      <a:pt x="352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22"/>
                    </a:lnTo>
                    <a:lnTo>
                      <a:pt x="0" y="325"/>
                    </a:lnTo>
                    <a:lnTo>
                      <a:pt x="1" y="328"/>
                    </a:lnTo>
                    <a:lnTo>
                      <a:pt x="335" y="1302"/>
                    </a:lnTo>
                    <a:lnTo>
                      <a:pt x="370" y="1402"/>
                    </a:lnTo>
                    <a:lnTo>
                      <a:pt x="370" y="1297"/>
                    </a:lnTo>
                    <a:lnTo>
                      <a:pt x="370" y="17"/>
                    </a:lnTo>
                    <a:lnTo>
                      <a:pt x="370" y="0"/>
                    </a:lnTo>
                    <a:moveTo>
                      <a:pt x="352" y="17"/>
                    </a:moveTo>
                    <a:lnTo>
                      <a:pt x="352" y="1297"/>
                    </a:lnTo>
                    <a:lnTo>
                      <a:pt x="18" y="322"/>
                    </a:lnTo>
                    <a:lnTo>
                      <a:pt x="18" y="17"/>
                    </a:lnTo>
                    <a:lnTo>
                      <a:pt x="352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1800091">
                <a:off x="6690879" y="3298982"/>
                <a:ext cx="1246355" cy="618758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050" extrusionOk="0">
                    <a:moveTo>
                      <a:pt x="357" y="0"/>
                    </a:moveTo>
                    <a:lnTo>
                      <a:pt x="357" y="0"/>
                    </a:lnTo>
                    <a:cubicBezTo>
                      <a:pt x="260" y="0"/>
                      <a:pt x="175" y="61"/>
                      <a:pt x="144" y="154"/>
                    </a:cubicBezTo>
                    <a:lnTo>
                      <a:pt x="6" y="574"/>
                    </a:lnTo>
                    <a:cubicBezTo>
                      <a:pt x="-6" y="611"/>
                      <a:pt x="-1" y="651"/>
                      <a:pt x="19" y="685"/>
                    </a:cubicBezTo>
                    <a:cubicBezTo>
                      <a:pt x="28" y="701"/>
                      <a:pt x="40" y="714"/>
                      <a:pt x="55" y="724"/>
                    </a:cubicBezTo>
                    <a:cubicBezTo>
                      <a:pt x="348" y="938"/>
                      <a:pt x="695" y="1050"/>
                      <a:pt x="1057" y="1050"/>
                    </a:cubicBezTo>
                    <a:cubicBezTo>
                      <a:pt x="1420" y="1050"/>
                      <a:pt x="1766" y="938"/>
                      <a:pt x="2060" y="724"/>
                    </a:cubicBezTo>
                    <a:cubicBezTo>
                      <a:pt x="2074" y="714"/>
                      <a:pt x="2086" y="701"/>
                      <a:pt x="2096" y="685"/>
                    </a:cubicBezTo>
                    <a:cubicBezTo>
                      <a:pt x="2116" y="651"/>
                      <a:pt x="2121" y="611"/>
                      <a:pt x="2108" y="574"/>
                    </a:cubicBezTo>
                    <a:lnTo>
                      <a:pt x="1970" y="154"/>
                    </a:lnTo>
                    <a:cubicBezTo>
                      <a:pt x="1940" y="61"/>
                      <a:pt x="1854" y="0"/>
                      <a:pt x="1757" y="0"/>
                    </a:cubicBezTo>
                    <a:cubicBezTo>
                      <a:pt x="1754" y="0"/>
                      <a:pt x="1752" y="0"/>
                      <a:pt x="1750" y="0"/>
                    </a:cubicBezTo>
                    <a:cubicBezTo>
                      <a:pt x="1724" y="0"/>
                      <a:pt x="1698" y="5"/>
                      <a:pt x="1672" y="16"/>
                    </a:cubicBezTo>
                    <a:cubicBezTo>
                      <a:pt x="1476" y="93"/>
                      <a:pt x="1269" y="133"/>
                      <a:pt x="1057" y="133"/>
                    </a:cubicBezTo>
                    <a:cubicBezTo>
                      <a:pt x="846" y="133"/>
                      <a:pt x="639" y="93"/>
                      <a:pt x="442" y="16"/>
                    </a:cubicBezTo>
                    <a:cubicBezTo>
                      <a:pt x="417" y="5"/>
                      <a:pt x="390" y="0"/>
                      <a:pt x="364" y="0"/>
                    </a:cubicBezTo>
                    <a:cubicBezTo>
                      <a:pt x="362" y="0"/>
                      <a:pt x="360" y="0"/>
                      <a:pt x="357" y="0"/>
                    </a:cubicBezTo>
                    <a:moveTo>
                      <a:pt x="357" y="17"/>
                    </a:moveTo>
                    <a:cubicBezTo>
                      <a:pt x="360" y="17"/>
                      <a:pt x="362" y="17"/>
                      <a:pt x="364" y="17"/>
                    </a:cubicBezTo>
                    <a:cubicBezTo>
                      <a:pt x="388" y="18"/>
                      <a:pt x="412" y="23"/>
                      <a:pt x="436" y="32"/>
                    </a:cubicBezTo>
                    <a:cubicBezTo>
                      <a:pt x="628" y="108"/>
                      <a:pt x="838" y="150"/>
                      <a:pt x="1057" y="150"/>
                    </a:cubicBezTo>
                    <a:cubicBezTo>
                      <a:pt x="1277" y="150"/>
                      <a:pt x="1486" y="108"/>
                      <a:pt x="1679" y="32"/>
                    </a:cubicBezTo>
                    <a:cubicBezTo>
                      <a:pt x="1702" y="23"/>
                      <a:pt x="1727" y="18"/>
                      <a:pt x="1751" y="17"/>
                    </a:cubicBezTo>
                    <a:cubicBezTo>
                      <a:pt x="1753" y="17"/>
                      <a:pt x="1755" y="17"/>
                      <a:pt x="1757" y="17"/>
                    </a:cubicBezTo>
                    <a:cubicBezTo>
                      <a:pt x="1843" y="17"/>
                      <a:pt x="1924" y="71"/>
                      <a:pt x="1953" y="159"/>
                    </a:cubicBezTo>
                    <a:lnTo>
                      <a:pt x="2092" y="579"/>
                    </a:lnTo>
                    <a:cubicBezTo>
                      <a:pt x="2103" y="612"/>
                      <a:pt x="2098" y="647"/>
                      <a:pt x="2080" y="676"/>
                    </a:cubicBezTo>
                    <a:cubicBezTo>
                      <a:pt x="2073" y="689"/>
                      <a:pt x="2062" y="701"/>
                      <a:pt x="2049" y="710"/>
                    </a:cubicBezTo>
                    <a:cubicBezTo>
                      <a:pt x="1771" y="913"/>
                      <a:pt x="1428" y="1033"/>
                      <a:pt x="1057" y="1033"/>
                    </a:cubicBezTo>
                    <a:cubicBezTo>
                      <a:pt x="687" y="1033"/>
                      <a:pt x="344" y="913"/>
                      <a:pt x="65" y="710"/>
                    </a:cubicBezTo>
                    <a:cubicBezTo>
                      <a:pt x="52" y="701"/>
                      <a:pt x="42" y="689"/>
                      <a:pt x="34" y="676"/>
                    </a:cubicBezTo>
                    <a:cubicBezTo>
                      <a:pt x="17" y="647"/>
                      <a:pt x="12" y="612"/>
                      <a:pt x="23" y="579"/>
                    </a:cubicBezTo>
                    <a:lnTo>
                      <a:pt x="161" y="159"/>
                    </a:lnTo>
                    <a:cubicBezTo>
                      <a:pt x="190" y="71"/>
                      <a:pt x="271" y="17"/>
                      <a:pt x="357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1800091">
                <a:off x="6882313" y="2489052"/>
                <a:ext cx="218038" cy="8261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02" extrusionOk="0">
                    <a:moveTo>
                      <a:pt x="370" y="0"/>
                    </a:moveTo>
                    <a:lnTo>
                      <a:pt x="352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1297"/>
                    </a:lnTo>
                    <a:lnTo>
                      <a:pt x="0" y="1402"/>
                    </a:lnTo>
                    <a:lnTo>
                      <a:pt x="34" y="1302"/>
                    </a:lnTo>
                    <a:lnTo>
                      <a:pt x="369" y="328"/>
                    </a:lnTo>
                    <a:lnTo>
                      <a:pt x="370" y="325"/>
                    </a:lnTo>
                    <a:lnTo>
                      <a:pt x="370" y="322"/>
                    </a:lnTo>
                    <a:lnTo>
                      <a:pt x="370" y="17"/>
                    </a:lnTo>
                    <a:lnTo>
                      <a:pt x="370" y="0"/>
                    </a:lnTo>
                    <a:moveTo>
                      <a:pt x="352" y="17"/>
                    </a:moveTo>
                    <a:lnTo>
                      <a:pt x="352" y="322"/>
                    </a:lnTo>
                    <a:lnTo>
                      <a:pt x="17" y="1297"/>
                    </a:lnTo>
                    <a:lnTo>
                      <a:pt x="17" y="17"/>
                    </a:lnTo>
                    <a:lnTo>
                      <a:pt x="352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1800091">
                <a:off x="7296752" y="1845810"/>
                <a:ext cx="218038" cy="67709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49" extrusionOk="0">
                    <a:moveTo>
                      <a:pt x="53" y="0"/>
                    </a:moveTo>
                    <a:cubicBezTo>
                      <a:pt x="27" y="0"/>
                      <a:pt x="0" y="20"/>
                      <a:pt x="0" y="53"/>
                    </a:cubicBezTo>
                    <a:lnTo>
                      <a:pt x="0" y="1132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52" y="1149"/>
                    </a:lnTo>
                    <a:lnTo>
                      <a:pt x="370" y="1149"/>
                    </a:lnTo>
                    <a:lnTo>
                      <a:pt x="370" y="1132"/>
                    </a:lnTo>
                    <a:lnTo>
                      <a:pt x="370" y="673"/>
                    </a:lnTo>
                    <a:lnTo>
                      <a:pt x="370" y="669"/>
                    </a:lnTo>
                    <a:lnTo>
                      <a:pt x="368" y="666"/>
                    </a:lnTo>
                    <a:lnTo>
                      <a:pt x="101" y="32"/>
                    </a:lnTo>
                    <a:cubicBezTo>
                      <a:pt x="92" y="12"/>
                      <a:pt x="74" y="0"/>
                      <a:pt x="53" y="0"/>
                    </a:cubicBezTo>
                    <a:moveTo>
                      <a:pt x="53" y="18"/>
                    </a:moveTo>
                    <a:cubicBezTo>
                      <a:pt x="65" y="18"/>
                      <a:pt x="78" y="24"/>
                      <a:pt x="84" y="39"/>
                    </a:cubicBezTo>
                    <a:lnTo>
                      <a:pt x="352" y="673"/>
                    </a:lnTo>
                    <a:lnTo>
                      <a:pt x="352" y="1132"/>
                    </a:lnTo>
                    <a:lnTo>
                      <a:pt x="17" y="1132"/>
                    </a:lnTo>
                    <a:lnTo>
                      <a:pt x="17" y="53"/>
                    </a:lnTo>
                    <a:cubicBezTo>
                      <a:pt x="17" y="31"/>
                      <a:pt x="35" y="18"/>
                      <a:pt x="53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1800091">
                <a:off x="7584326" y="1950493"/>
                <a:ext cx="1143229" cy="39836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676" extrusionOk="0">
                    <a:moveTo>
                      <a:pt x="970" y="0"/>
                    </a:moveTo>
                    <a:cubicBezTo>
                      <a:pt x="639" y="0"/>
                      <a:pt x="322" y="72"/>
                      <a:pt x="55" y="209"/>
                    </a:cubicBezTo>
                    <a:cubicBezTo>
                      <a:pt x="8" y="233"/>
                      <a:pt x="-11" y="277"/>
                      <a:pt x="7" y="317"/>
                    </a:cubicBezTo>
                    <a:lnTo>
                      <a:pt x="155" y="604"/>
                    </a:lnTo>
                    <a:cubicBezTo>
                      <a:pt x="174" y="643"/>
                      <a:pt x="220" y="671"/>
                      <a:pt x="274" y="675"/>
                    </a:cubicBezTo>
                    <a:cubicBezTo>
                      <a:pt x="280" y="676"/>
                      <a:pt x="285" y="676"/>
                      <a:pt x="290" y="676"/>
                    </a:cubicBezTo>
                    <a:cubicBezTo>
                      <a:pt x="310" y="676"/>
                      <a:pt x="330" y="673"/>
                      <a:pt x="348" y="667"/>
                    </a:cubicBezTo>
                    <a:cubicBezTo>
                      <a:pt x="545" y="606"/>
                      <a:pt x="754" y="574"/>
                      <a:pt x="971" y="574"/>
                    </a:cubicBezTo>
                    <a:cubicBezTo>
                      <a:pt x="1187" y="574"/>
                      <a:pt x="1396" y="606"/>
                      <a:pt x="1593" y="667"/>
                    </a:cubicBezTo>
                    <a:cubicBezTo>
                      <a:pt x="1611" y="673"/>
                      <a:pt x="1630" y="676"/>
                      <a:pt x="1649" y="676"/>
                    </a:cubicBezTo>
                    <a:cubicBezTo>
                      <a:pt x="1655" y="676"/>
                      <a:pt x="1661" y="675"/>
                      <a:pt x="1667" y="675"/>
                    </a:cubicBezTo>
                    <a:cubicBezTo>
                      <a:pt x="1722" y="670"/>
                      <a:pt x="1767" y="643"/>
                      <a:pt x="1786" y="603"/>
                    </a:cubicBezTo>
                    <a:lnTo>
                      <a:pt x="1933" y="317"/>
                    </a:lnTo>
                    <a:cubicBezTo>
                      <a:pt x="1952" y="277"/>
                      <a:pt x="1932" y="232"/>
                      <a:pt x="1886" y="209"/>
                    </a:cubicBezTo>
                    <a:cubicBezTo>
                      <a:pt x="1618" y="72"/>
                      <a:pt x="1301" y="0"/>
                      <a:pt x="970" y="0"/>
                    </a:cubicBezTo>
                    <a:moveTo>
                      <a:pt x="970" y="17"/>
                    </a:moveTo>
                    <a:cubicBezTo>
                      <a:pt x="1310" y="17"/>
                      <a:pt x="1623" y="94"/>
                      <a:pt x="1878" y="224"/>
                    </a:cubicBezTo>
                    <a:cubicBezTo>
                      <a:pt x="1916" y="244"/>
                      <a:pt x="1932" y="278"/>
                      <a:pt x="1917" y="309"/>
                    </a:cubicBezTo>
                    <a:lnTo>
                      <a:pt x="1770" y="596"/>
                    </a:lnTo>
                    <a:cubicBezTo>
                      <a:pt x="1753" y="631"/>
                      <a:pt x="1712" y="653"/>
                      <a:pt x="1665" y="657"/>
                    </a:cubicBezTo>
                    <a:cubicBezTo>
                      <a:pt x="1660" y="658"/>
                      <a:pt x="1655" y="658"/>
                      <a:pt x="1649" y="658"/>
                    </a:cubicBezTo>
                    <a:cubicBezTo>
                      <a:pt x="1632" y="658"/>
                      <a:pt x="1615" y="656"/>
                      <a:pt x="1598" y="650"/>
                    </a:cubicBezTo>
                    <a:cubicBezTo>
                      <a:pt x="1406" y="590"/>
                      <a:pt x="1194" y="557"/>
                      <a:pt x="971" y="557"/>
                    </a:cubicBezTo>
                    <a:cubicBezTo>
                      <a:pt x="747" y="557"/>
                      <a:pt x="535" y="590"/>
                      <a:pt x="343" y="650"/>
                    </a:cubicBezTo>
                    <a:cubicBezTo>
                      <a:pt x="326" y="656"/>
                      <a:pt x="308" y="658"/>
                      <a:pt x="290" y="658"/>
                    </a:cubicBezTo>
                    <a:cubicBezTo>
                      <a:pt x="286" y="658"/>
                      <a:pt x="281" y="658"/>
                      <a:pt x="276" y="658"/>
                    </a:cubicBezTo>
                    <a:cubicBezTo>
                      <a:pt x="229" y="654"/>
                      <a:pt x="187" y="631"/>
                      <a:pt x="171" y="596"/>
                    </a:cubicBezTo>
                    <a:lnTo>
                      <a:pt x="23" y="309"/>
                    </a:lnTo>
                    <a:cubicBezTo>
                      <a:pt x="9" y="278"/>
                      <a:pt x="25" y="244"/>
                      <a:pt x="63" y="224"/>
                    </a:cubicBezTo>
                    <a:cubicBezTo>
                      <a:pt x="318" y="94"/>
                      <a:pt x="631" y="17"/>
                      <a:pt x="970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1800091">
                <a:off x="7677178" y="1534212"/>
                <a:ext cx="239253" cy="23100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92" extrusionOk="0">
                    <a:moveTo>
                      <a:pt x="309" y="0"/>
                    </a:moveTo>
                    <a:lnTo>
                      <a:pt x="309" y="0"/>
                    </a:lnTo>
                    <a:cubicBezTo>
                      <a:pt x="298" y="0"/>
                      <a:pt x="288" y="2"/>
                      <a:pt x="279" y="6"/>
                    </a:cubicBezTo>
                    <a:cubicBezTo>
                      <a:pt x="181" y="50"/>
                      <a:pt x="92" y="116"/>
                      <a:pt x="23" y="199"/>
                    </a:cubicBezTo>
                    <a:cubicBezTo>
                      <a:pt x="-11" y="239"/>
                      <a:pt x="-7" y="300"/>
                      <a:pt x="31" y="338"/>
                    </a:cubicBezTo>
                    <a:lnTo>
                      <a:pt x="65" y="372"/>
                    </a:lnTo>
                    <a:cubicBezTo>
                      <a:pt x="77" y="385"/>
                      <a:pt x="93" y="392"/>
                      <a:pt x="111" y="392"/>
                    </a:cubicBezTo>
                    <a:cubicBezTo>
                      <a:pt x="131" y="392"/>
                      <a:pt x="149" y="383"/>
                      <a:pt x="161" y="368"/>
                    </a:cubicBezTo>
                    <a:cubicBezTo>
                      <a:pt x="214" y="305"/>
                      <a:pt x="277" y="252"/>
                      <a:pt x="349" y="213"/>
                    </a:cubicBezTo>
                    <a:cubicBezTo>
                      <a:pt x="380" y="196"/>
                      <a:pt x="400" y="165"/>
                      <a:pt x="405" y="130"/>
                    </a:cubicBezTo>
                    <a:cubicBezTo>
                      <a:pt x="410" y="94"/>
                      <a:pt x="398" y="56"/>
                      <a:pt x="372" y="30"/>
                    </a:cubicBezTo>
                    <a:lnTo>
                      <a:pt x="365" y="23"/>
                    </a:lnTo>
                    <a:cubicBezTo>
                      <a:pt x="350" y="9"/>
                      <a:pt x="330" y="0"/>
                      <a:pt x="309" y="0"/>
                    </a:cubicBezTo>
                    <a:moveTo>
                      <a:pt x="309" y="18"/>
                    </a:moveTo>
                    <a:cubicBezTo>
                      <a:pt x="325" y="18"/>
                      <a:pt x="341" y="24"/>
                      <a:pt x="352" y="36"/>
                    </a:cubicBezTo>
                    <a:lnTo>
                      <a:pt x="360" y="43"/>
                    </a:lnTo>
                    <a:cubicBezTo>
                      <a:pt x="405" y="88"/>
                      <a:pt x="397" y="166"/>
                      <a:pt x="340" y="197"/>
                    </a:cubicBezTo>
                    <a:cubicBezTo>
                      <a:pt x="267" y="238"/>
                      <a:pt x="201" y="292"/>
                      <a:pt x="148" y="357"/>
                    </a:cubicBezTo>
                    <a:cubicBezTo>
                      <a:pt x="138" y="368"/>
                      <a:pt x="125" y="374"/>
                      <a:pt x="111" y="374"/>
                    </a:cubicBezTo>
                    <a:cubicBezTo>
                      <a:pt x="99" y="374"/>
                      <a:pt x="86" y="369"/>
                      <a:pt x="77" y="360"/>
                    </a:cubicBezTo>
                    <a:lnTo>
                      <a:pt x="43" y="326"/>
                    </a:lnTo>
                    <a:cubicBezTo>
                      <a:pt x="12" y="295"/>
                      <a:pt x="8" y="244"/>
                      <a:pt x="37" y="210"/>
                    </a:cubicBezTo>
                    <a:cubicBezTo>
                      <a:pt x="104" y="130"/>
                      <a:pt x="189" y="65"/>
                      <a:pt x="286" y="23"/>
                    </a:cubicBezTo>
                    <a:cubicBezTo>
                      <a:pt x="293" y="19"/>
                      <a:pt x="301" y="18"/>
                      <a:pt x="309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1800091">
                <a:off x="8648819" y="2095391"/>
                <a:ext cx="239842" cy="231003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2" extrusionOk="0">
                    <a:moveTo>
                      <a:pt x="98" y="0"/>
                    </a:moveTo>
                    <a:lnTo>
                      <a:pt x="98" y="0"/>
                    </a:lnTo>
                    <a:cubicBezTo>
                      <a:pt x="77" y="0"/>
                      <a:pt x="57" y="9"/>
                      <a:pt x="42" y="23"/>
                    </a:cubicBezTo>
                    <a:lnTo>
                      <a:pt x="34" y="30"/>
                    </a:lnTo>
                    <a:cubicBezTo>
                      <a:pt x="8" y="57"/>
                      <a:pt x="-4" y="94"/>
                      <a:pt x="1" y="130"/>
                    </a:cubicBezTo>
                    <a:cubicBezTo>
                      <a:pt x="6" y="166"/>
                      <a:pt x="27" y="196"/>
                      <a:pt x="57" y="213"/>
                    </a:cubicBezTo>
                    <a:cubicBezTo>
                      <a:pt x="130" y="252"/>
                      <a:pt x="193" y="305"/>
                      <a:pt x="245" y="368"/>
                    </a:cubicBezTo>
                    <a:cubicBezTo>
                      <a:pt x="257" y="383"/>
                      <a:pt x="276" y="392"/>
                      <a:pt x="295" y="392"/>
                    </a:cubicBezTo>
                    <a:cubicBezTo>
                      <a:pt x="313" y="392"/>
                      <a:pt x="330" y="385"/>
                      <a:pt x="342" y="372"/>
                    </a:cubicBezTo>
                    <a:lnTo>
                      <a:pt x="376" y="338"/>
                    </a:lnTo>
                    <a:cubicBezTo>
                      <a:pt x="414" y="300"/>
                      <a:pt x="417" y="239"/>
                      <a:pt x="383" y="199"/>
                    </a:cubicBezTo>
                    <a:cubicBezTo>
                      <a:pt x="314" y="116"/>
                      <a:pt x="226" y="50"/>
                      <a:pt x="128" y="6"/>
                    </a:cubicBezTo>
                    <a:cubicBezTo>
                      <a:pt x="118" y="2"/>
                      <a:pt x="108" y="0"/>
                      <a:pt x="98" y="0"/>
                    </a:cubicBezTo>
                    <a:moveTo>
                      <a:pt x="98" y="18"/>
                    </a:moveTo>
                    <a:cubicBezTo>
                      <a:pt x="106" y="18"/>
                      <a:pt x="113" y="19"/>
                      <a:pt x="121" y="23"/>
                    </a:cubicBezTo>
                    <a:cubicBezTo>
                      <a:pt x="218" y="65"/>
                      <a:pt x="303" y="130"/>
                      <a:pt x="370" y="210"/>
                    </a:cubicBezTo>
                    <a:cubicBezTo>
                      <a:pt x="398" y="244"/>
                      <a:pt x="395" y="295"/>
                      <a:pt x="363" y="326"/>
                    </a:cubicBezTo>
                    <a:lnTo>
                      <a:pt x="330" y="360"/>
                    </a:lnTo>
                    <a:cubicBezTo>
                      <a:pt x="320" y="369"/>
                      <a:pt x="308" y="374"/>
                      <a:pt x="295" y="374"/>
                    </a:cubicBezTo>
                    <a:cubicBezTo>
                      <a:pt x="282" y="374"/>
                      <a:pt x="268" y="368"/>
                      <a:pt x="259" y="357"/>
                    </a:cubicBezTo>
                    <a:cubicBezTo>
                      <a:pt x="205" y="292"/>
                      <a:pt x="140" y="238"/>
                      <a:pt x="66" y="197"/>
                    </a:cubicBezTo>
                    <a:cubicBezTo>
                      <a:pt x="10" y="166"/>
                      <a:pt x="2" y="88"/>
                      <a:pt x="47" y="43"/>
                    </a:cubicBezTo>
                    <a:lnTo>
                      <a:pt x="54" y="36"/>
                    </a:lnTo>
                    <a:cubicBezTo>
                      <a:pt x="66" y="24"/>
                      <a:pt x="82" y="18"/>
                      <a:pt x="98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1800091">
                <a:off x="7359871" y="2101937"/>
                <a:ext cx="418987" cy="1254016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128" extrusionOk="0">
                    <a:moveTo>
                      <a:pt x="708" y="0"/>
                    </a:moveTo>
                    <a:lnTo>
                      <a:pt x="690" y="0"/>
                    </a:lnTo>
                    <a:cubicBezTo>
                      <a:pt x="477" y="0"/>
                      <a:pt x="270" y="37"/>
                      <a:pt x="77" y="111"/>
                    </a:cubicBezTo>
                    <a:cubicBezTo>
                      <a:pt x="62" y="116"/>
                      <a:pt x="47" y="119"/>
                      <a:pt x="32" y="119"/>
                    </a:cubicBezTo>
                    <a:cubicBezTo>
                      <a:pt x="28" y="119"/>
                      <a:pt x="23" y="119"/>
                      <a:pt x="19" y="118"/>
                    </a:cubicBezTo>
                    <a:lnTo>
                      <a:pt x="0" y="116"/>
                    </a:lnTo>
                    <a:lnTo>
                      <a:pt x="0" y="136"/>
                    </a:lnTo>
                    <a:lnTo>
                      <a:pt x="3" y="1966"/>
                    </a:lnTo>
                    <a:lnTo>
                      <a:pt x="3" y="1984"/>
                    </a:lnTo>
                    <a:lnTo>
                      <a:pt x="20" y="1984"/>
                    </a:lnTo>
                    <a:cubicBezTo>
                      <a:pt x="41" y="1984"/>
                      <a:pt x="62" y="1989"/>
                      <a:pt x="83" y="1998"/>
                    </a:cubicBezTo>
                    <a:cubicBezTo>
                      <a:pt x="278" y="2084"/>
                      <a:pt x="483" y="2128"/>
                      <a:pt x="693" y="2128"/>
                    </a:cubicBezTo>
                    <a:lnTo>
                      <a:pt x="711" y="2128"/>
                    </a:lnTo>
                    <a:lnTo>
                      <a:pt x="711" y="2110"/>
                    </a:lnTo>
                    <a:lnTo>
                      <a:pt x="708" y="17"/>
                    </a:lnTo>
                    <a:lnTo>
                      <a:pt x="708" y="0"/>
                    </a:lnTo>
                    <a:moveTo>
                      <a:pt x="690" y="17"/>
                    </a:moveTo>
                    <a:lnTo>
                      <a:pt x="693" y="2110"/>
                    </a:lnTo>
                    <a:cubicBezTo>
                      <a:pt x="480" y="2110"/>
                      <a:pt x="277" y="2065"/>
                      <a:pt x="90" y="1982"/>
                    </a:cubicBezTo>
                    <a:cubicBezTo>
                      <a:pt x="67" y="1972"/>
                      <a:pt x="44" y="1967"/>
                      <a:pt x="21" y="1967"/>
                    </a:cubicBezTo>
                    <a:lnTo>
                      <a:pt x="21" y="1966"/>
                    </a:lnTo>
                    <a:lnTo>
                      <a:pt x="18" y="136"/>
                    </a:lnTo>
                    <a:cubicBezTo>
                      <a:pt x="22" y="136"/>
                      <a:pt x="27" y="137"/>
                      <a:pt x="32" y="137"/>
                    </a:cubicBezTo>
                    <a:cubicBezTo>
                      <a:pt x="49" y="137"/>
                      <a:pt x="66" y="134"/>
                      <a:pt x="83" y="127"/>
                    </a:cubicBezTo>
                    <a:cubicBezTo>
                      <a:pt x="268" y="57"/>
                      <a:pt x="474" y="17"/>
                      <a:pt x="690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1800091">
                <a:off x="7737872" y="2320869"/>
                <a:ext cx="421345" cy="125401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128" extrusionOk="0">
                    <a:moveTo>
                      <a:pt x="18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3" y="2110"/>
                    </a:lnTo>
                    <a:lnTo>
                      <a:pt x="3" y="2128"/>
                    </a:lnTo>
                    <a:lnTo>
                      <a:pt x="21" y="2128"/>
                    </a:lnTo>
                    <a:cubicBezTo>
                      <a:pt x="232" y="2128"/>
                      <a:pt x="438" y="2084"/>
                      <a:pt x="634" y="1998"/>
                    </a:cubicBezTo>
                    <a:cubicBezTo>
                      <a:pt x="655" y="1989"/>
                      <a:pt x="676" y="1984"/>
                      <a:pt x="698" y="1984"/>
                    </a:cubicBezTo>
                    <a:lnTo>
                      <a:pt x="715" y="1984"/>
                    </a:lnTo>
                    <a:lnTo>
                      <a:pt x="715" y="1967"/>
                    </a:lnTo>
                    <a:lnTo>
                      <a:pt x="712" y="136"/>
                    </a:lnTo>
                    <a:lnTo>
                      <a:pt x="712" y="116"/>
                    </a:lnTo>
                    <a:lnTo>
                      <a:pt x="692" y="118"/>
                    </a:lnTo>
                    <a:cubicBezTo>
                      <a:pt x="688" y="119"/>
                      <a:pt x="683" y="119"/>
                      <a:pt x="678" y="119"/>
                    </a:cubicBezTo>
                    <a:cubicBezTo>
                      <a:pt x="664" y="119"/>
                      <a:pt x="649" y="116"/>
                      <a:pt x="635" y="111"/>
                    </a:cubicBezTo>
                    <a:cubicBezTo>
                      <a:pt x="439" y="37"/>
                      <a:pt x="232" y="0"/>
                      <a:pt x="18" y="0"/>
                    </a:cubicBezTo>
                    <a:moveTo>
                      <a:pt x="18" y="17"/>
                    </a:moveTo>
                    <a:cubicBezTo>
                      <a:pt x="235" y="17"/>
                      <a:pt x="442" y="57"/>
                      <a:pt x="629" y="127"/>
                    </a:cubicBezTo>
                    <a:cubicBezTo>
                      <a:pt x="645" y="134"/>
                      <a:pt x="662" y="137"/>
                      <a:pt x="678" y="137"/>
                    </a:cubicBezTo>
                    <a:cubicBezTo>
                      <a:pt x="684" y="137"/>
                      <a:pt x="689" y="136"/>
                      <a:pt x="694" y="136"/>
                    </a:cubicBezTo>
                    <a:lnTo>
                      <a:pt x="697" y="1966"/>
                    </a:lnTo>
                    <a:lnTo>
                      <a:pt x="697" y="1967"/>
                    </a:lnTo>
                    <a:cubicBezTo>
                      <a:pt x="674" y="1967"/>
                      <a:pt x="650" y="1972"/>
                      <a:pt x="627" y="1982"/>
                    </a:cubicBezTo>
                    <a:cubicBezTo>
                      <a:pt x="439" y="2065"/>
                      <a:pt x="235" y="2110"/>
                      <a:pt x="21" y="2110"/>
                    </a:cubicBezTo>
                    <a:lnTo>
                      <a:pt x="18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1800091">
                <a:off x="6662900" y="1509406"/>
                <a:ext cx="1830934" cy="3282362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5570" extrusionOk="0">
                    <a:moveTo>
                      <a:pt x="2201" y="0"/>
                    </a:moveTo>
                    <a:lnTo>
                      <a:pt x="905" y="0"/>
                    </a:lnTo>
                    <a:cubicBezTo>
                      <a:pt x="483" y="0"/>
                      <a:pt x="139" y="344"/>
                      <a:pt x="139" y="767"/>
                    </a:cubicBezTo>
                    <a:lnTo>
                      <a:pt x="139" y="829"/>
                    </a:lnTo>
                    <a:cubicBezTo>
                      <a:pt x="60" y="840"/>
                      <a:pt x="0" y="906"/>
                      <a:pt x="0" y="988"/>
                    </a:cubicBezTo>
                    <a:lnTo>
                      <a:pt x="0" y="1461"/>
                    </a:lnTo>
                    <a:cubicBezTo>
                      <a:pt x="0" y="1542"/>
                      <a:pt x="60" y="1609"/>
                      <a:pt x="139" y="1620"/>
                    </a:cubicBezTo>
                    <a:lnTo>
                      <a:pt x="139" y="3906"/>
                    </a:lnTo>
                    <a:lnTo>
                      <a:pt x="139" y="4018"/>
                    </a:lnTo>
                    <a:cubicBezTo>
                      <a:pt x="60" y="4028"/>
                      <a:pt x="0" y="4095"/>
                      <a:pt x="0" y="4176"/>
                    </a:cubicBezTo>
                    <a:lnTo>
                      <a:pt x="0" y="4195"/>
                    </a:lnTo>
                    <a:lnTo>
                      <a:pt x="0" y="4649"/>
                    </a:lnTo>
                    <a:cubicBezTo>
                      <a:pt x="0" y="4731"/>
                      <a:pt x="60" y="4798"/>
                      <a:pt x="139" y="4808"/>
                    </a:cubicBezTo>
                    <a:cubicBezTo>
                      <a:pt x="141" y="5073"/>
                      <a:pt x="229" y="5323"/>
                      <a:pt x="394" y="5531"/>
                    </a:cubicBezTo>
                    <a:lnTo>
                      <a:pt x="425" y="5570"/>
                    </a:lnTo>
                    <a:lnTo>
                      <a:pt x="425" y="5520"/>
                    </a:lnTo>
                    <a:lnTo>
                      <a:pt x="425" y="3807"/>
                    </a:lnTo>
                    <a:lnTo>
                      <a:pt x="425" y="3802"/>
                    </a:lnTo>
                    <a:lnTo>
                      <a:pt x="423" y="3798"/>
                    </a:lnTo>
                    <a:cubicBezTo>
                      <a:pt x="406" y="3769"/>
                      <a:pt x="402" y="3735"/>
                      <a:pt x="412" y="3704"/>
                    </a:cubicBezTo>
                    <a:lnTo>
                      <a:pt x="567" y="3234"/>
                    </a:lnTo>
                    <a:cubicBezTo>
                      <a:pt x="596" y="3146"/>
                      <a:pt x="677" y="3087"/>
                      <a:pt x="770" y="3087"/>
                    </a:cubicBezTo>
                    <a:cubicBezTo>
                      <a:pt x="772" y="3087"/>
                      <a:pt x="774" y="3087"/>
                      <a:pt x="777" y="3087"/>
                    </a:cubicBezTo>
                    <a:lnTo>
                      <a:pt x="795" y="3088"/>
                    </a:lnTo>
                    <a:lnTo>
                      <a:pt x="795" y="3069"/>
                    </a:lnTo>
                    <a:lnTo>
                      <a:pt x="795" y="1238"/>
                    </a:lnTo>
                    <a:lnTo>
                      <a:pt x="795" y="1222"/>
                    </a:lnTo>
                    <a:lnTo>
                      <a:pt x="779" y="1220"/>
                    </a:lnTo>
                    <a:cubicBezTo>
                      <a:pt x="731" y="1216"/>
                      <a:pt x="692" y="1191"/>
                      <a:pt x="676" y="1155"/>
                    </a:cubicBezTo>
                    <a:lnTo>
                      <a:pt x="512" y="772"/>
                    </a:lnTo>
                    <a:cubicBezTo>
                      <a:pt x="499" y="743"/>
                      <a:pt x="514" y="711"/>
                      <a:pt x="548" y="692"/>
                    </a:cubicBezTo>
                    <a:cubicBezTo>
                      <a:pt x="842" y="529"/>
                      <a:pt x="1189" y="442"/>
                      <a:pt x="1553" y="442"/>
                    </a:cubicBezTo>
                    <a:cubicBezTo>
                      <a:pt x="1917" y="442"/>
                      <a:pt x="2265" y="529"/>
                      <a:pt x="2558" y="692"/>
                    </a:cubicBezTo>
                    <a:cubicBezTo>
                      <a:pt x="2593" y="711"/>
                      <a:pt x="2607" y="743"/>
                      <a:pt x="2594" y="772"/>
                    </a:cubicBezTo>
                    <a:lnTo>
                      <a:pt x="2430" y="1155"/>
                    </a:lnTo>
                    <a:cubicBezTo>
                      <a:pt x="2415" y="1191"/>
                      <a:pt x="2375" y="1215"/>
                      <a:pt x="2328" y="1220"/>
                    </a:cubicBezTo>
                    <a:lnTo>
                      <a:pt x="2312" y="1221"/>
                    </a:lnTo>
                    <a:lnTo>
                      <a:pt x="2312" y="1237"/>
                    </a:lnTo>
                    <a:lnTo>
                      <a:pt x="2312" y="3069"/>
                    </a:lnTo>
                    <a:lnTo>
                      <a:pt x="2312" y="3087"/>
                    </a:lnTo>
                    <a:lnTo>
                      <a:pt x="2330" y="3087"/>
                    </a:lnTo>
                    <a:cubicBezTo>
                      <a:pt x="2332" y="3087"/>
                      <a:pt x="2334" y="3087"/>
                      <a:pt x="2336" y="3087"/>
                    </a:cubicBezTo>
                    <a:cubicBezTo>
                      <a:pt x="2429" y="3087"/>
                      <a:pt x="2511" y="3146"/>
                      <a:pt x="2540" y="3234"/>
                    </a:cubicBezTo>
                    <a:lnTo>
                      <a:pt x="2694" y="3704"/>
                    </a:lnTo>
                    <a:cubicBezTo>
                      <a:pt x="2705" y="3735"/>
                      <a:pt x="2701" y="3769"/>
                      <a:pt x="2684" y="3798"/>
                    </a:cubicBezTo>
                    <a:lnTo>
                      <a:pt x="2681" y="3802"/>
                    </a:lnTo>
                    <a:lnTo>
                      <a:pt x="2681" y="3807"/>
                    </a:lnTo>
                    <a:lnTo>
                      <a:pt x="2681" y="5520"/>
                    </a:lnTo>
                    <a:lnTo>
                      <a:pt x="2681" y="5527"/>
                    </a:lnTo>
                    <a:lnTo>
                      <a:pt x="2686" y="5532"/>
                    </a:lnTo>
                    <a:lnTo>
                      <a:pt x="2700" y="5546"/>
                    </a:lnTo>
                    <a:lnTo>
                      <a:pt x="2713" y="5531"/>
                    </a:lnTo>
                    <a:cubicBezTo>
                      <a:pt x="2876" y="5327"/>
                      <a:pt x="2966" y="5070"/>
                      <a:pt x="2968" y="4808"/>
                    </a:cubicBezTo>
                    <a:cubicBezTo>
                      <a:pt x="3046" y="4798"/>
                      <a:pt x="3107" y="4730"/>
                      <a:pt x="3107" y="4649"/>
                    </a:cubicBezTo>
                    <a:lnTo>
                      <a:pt x="3107" y="4195"/>
                    </a:lnTo>
                    <a:lnTo>
                      <a:pt x="3107" y="4176"/>
                    </a:lnTo>
                    <a:cubicBezTo>
                      <a:pt x="3107" y="4096"/>
                      <a:pt x="3046" y="4028"/>
                      <a:pt x="2968" y="4018"/>
                    </a:cubicBezTo>
                    <a:lnTo>
                      <a:pt x="2968" y="3906"/>
                    </a:lnTo>
                    <a:lnTo>
                      <a:pt x="2968" y="1620"/>
                    </a:lnTo>
                    <a:cubicBezTo>
                      <a:pt x="3047" y="1609"/>
                      <a:pt x="3107" y="1542"/>
                      <a:pt x="3107" y="1461"/>
                    </a:cubicBezTo>
                    <a:lnTo>
                      <a:pt x="3107" y="988"/>
                    </a:lnTo>
                    <a:cubicBezTo>
                      <a:pt x="3107" y="906"/>
                      <a:pt x="3047" y="840"/>
                      <a:pt x="2968" y="829"/>
                    </a:cubicBezTo>
                    <a:lnTo>
                      <a:pt x="2968" y="767"/>
                    </a:lnTo>
                    <a:cubicBezTo>
                      <a:pt x="2968" y="344"/>
                      <a:pt x="2624" y="0"/>
                      <a:pt x="2201" y="0"/>
                    </a:cubicBezTo>
                    <a:moveTo>
                      <a:pt x="2201" y="18"/>
                    </a:moveTo>
                    <a:cubicBezTo>
                      <a:pt x="2615" y="18"/>
                      <a:pt x="2950" y="353"/>
                      <a:pt x="2950" y="767"/>
                    </a:cubicBezTo>
                    <a:lnTo>
                      <a:pt x="2950" y="845"/>
                    </a:lnTo>
                    <a:cubicBezTo>
                      <a:pt x="3027" y="848"/>
                      <a:pt x="3089" y="910"/>
                      <a:pt x="3089" y="988"/>
                    </a:cubicBezTo>
                    <a:lnTo>
                      <a:pt x="3089" y="1461"/>
                    </a:lnTo>
                    <a:cubicBezTo>
                      <a:pt x="3089" y="1539"/>
                      <a:pt x="3027" y="1601"/>
                      <a:pt x="2950" y="1603"/>
                    </a:cubicBezTo>
                    <a:lnTo>
                      <a:pt x="2950" y="3906"/>
                    </a:lnTo>
                    <a:lnTo>
                      <a:pt x="2950" y="4034"/>
                    </a:lnTo>
                    <a:cubicBezTo>
                      <a:pt x="3027" y="4036"/>
                      <a:pt x="3089" y="4099"/>
                      <a:pt x="3089" y="4176"/>
                    </a:cubicBezTo>
                    <a:lnTo>
                      <a:pt x="3089" y="4195"/>
                    </a:lnTo>
                    <a:lnTo>
                      <a:pt x="3089" y="4649"/>
                    </a:lnTo>
                    <a:cubicBezTo>
                      <a:pt x="3089" y="4727"/>
                      <a:pt x="3027" y="4790"/>
                      <a:pt x="2950" y="4792"/>
                    </a:cubicBezTo>
                    <a:lnTo>
                      <a:pt x="2950" y="4802"/>
                    </a:lnTo>
                    <a:cubicBezTo>
                      <a:pt x="2950" y="5073"/>
                      <a:pt x="2856" y="5323"/>
                      <a:pt x="2699" y="5520"/>
                    </a:cubicBezTo>
                    <a:lnTo>
                      <a:pt x="2699" y="5520"/>
                    </a:lnTo>
                    <a:lnTo>
                      <a:pt x="2699" y="3807"/>
                    </a:lnTo>
                    <a:cubicBezTo>
                      <a:pt x="2718" y="3775"/>
                      <a:pt x="2723" y="3736"/>
                      <a:pt x="2711" y="3699"/>
                    </a:cubicBezTo>
                    <a:lnTo>
                      <a:pt x="2556" y="3228"/>
                    </a:lnTo>
                    <a:cubicBezTo>
                      <a:pt x="2524" y="3130"/>
                      <a:pt x="2433" y="3069"/>
                      <a:pt x="2336" y="3069"/>
                    </a:cubicBezTo>
                    <a:cubicBezTo>
                      <a:pt x="2334" y="3069"/>
                      <a:pt x="2332" y="3069"/>
                      <a:pt x="2329" y="3069"/>
                    </a:cubicBezTo>
                    <a:lnTo>
                      <a:pt x="2329" y="3069"/>
                    </a:lnTo>
                    <a:lnTo>
                      <a:pt x="2329" y="1237"/>
                    </a:lnTo>
                    <a:cubicBezTo>
                      <a:pt x="2382" y="1233"/>
                      <a:pt x="2428" y="1205"/>
                      <a:pt x="2446" y="1162"/>
                    </a:cubicBezTo>
                    <a:lnTo>
                      <a:pt x="2611" y="779"/>
                    </a:lnTo>
                    <a:cubicBezTo>
                      <a:pt x="2627" y="741"/>
                      <a:pt x="2609" y="700"/>
                      <a:pt x="2567" y="676"/>
                    </a:cubicBezTo>
                    <a:cubicBezTo>
                      <a:pt x="2282" y="518"/>
                      <a:pt x="1932" y="425"/>
                      <a:pt x="1553" y="425"/>
                    </a:cubicBezTo>
                    <a:cubicBezTo>
                      <a:pt x="1174" y="425"/>
                      <a:pt x="824" y="518"/>
                      <a:pt x="540" y="676"/>
                    </a:cubicBezTo>
                    <a:cubicBezTo>
                      <a:pt x="498" y="700"/>
                      <a:pt x="479" y="741"/>
                      <a:pt x="496" y="779"/>
                    </a:cubicBezTo>
                    <a:lnTo>
                      <a:pt x="660" y="1162"/>
                    </a:lnTo>
                    <a:cubicBezTo>
                      <a:pt x="679" y="1205"/>
                      <a:pt x="725" y="1233"/>
                      <a:pt x="777" y="1238"/>
                    </a:cubicBezTo>
                    <a:lnTo>
                      <a:pt x="777" y="3069"/>
                    </a:lnTo>
                    <a:lnTo>
                      <a:pt x="777" y="3069"/>
                    </a:lnTo>
                    <a:cubicBezTo>
                      <a:pt x="775" y="3069"/>
                      <a:pt x="772" y="3069"/>
                      <a:pt x="770" y="3069"/>
                    </a:cubicBezTo>
                    <a:cubicBezTo>
                      <a:pt x="673" y="3069"/>
                      <a:pt x="582" y="3130"/>
                      <a:pt x="550" y="3228"/>
                    </a:cubicBezTo>
                    <a:lnTo>
                      <a:pt x="395" y="3699"/>
                    </a:lnTo>
                    <a:cubicBezTo>
                      <a:pt x="383" y="3736"/>
                      <a:pt x="388" y="3775"/>
                      <a:pt x="408" y="3807"/>
                    </a:cubicBezTo>
                    <a:lnTo>
                      <a:pt x="408" y="5520"/>
                    </a:lnTo>
                    <a:cubicBezTo>
                      <a:pt x="251" y="5323"/>
                      <a:pt x="157" y="5073"/>
                      <a:pt x="157" y="4802"/>
                    </a:cubicBezTo>
                    <a:lnTo>
                      <a:pt x="157" y="4792"/>
                    </a:lnTo>
                    <a:cubicBezTo>
                      <a:pt x="80" y="4790"/>
                      <a:pt x="18" y="4727"/>
                      <a:pt x="18" y="4649"/>
                    </a:cubicBezTo>
                    <a:lnTo>
                      <a:pt x="18" y="4195"/>
                    </a:lnTo>
                    <a:lnTo>
                      <a:pt x="18" y="4176"/>
                    </a:lnTo>
                    <a:cubicBezTo>
                      <a:pt x="18" y="4099"/>
                      <a:pt x="80" y="4036"/>
                      <a:pt x="157" y="4034"/>
                    </a:cubicBezTo>
                    <a:lnTo>
                      <a:pt x="157" y="3906"/>
                    </a:lnTo>
                    <a:lnTo>
                      <a:pt x="157" y="1603"/>
                    </a:lnTo>
                    <a:cubicBezTo>
                      <a:pt x="80" y="1601"/>
                      <a:pt x="18" y="1539"/>
                      <a:pt x="18" y="1461"/>
                    </a:cubicBezTo>
                    <a:lnTo>
                      <a:pt x="18" y="988"/>
                    </a:lnTo>
                    <a:cubicBezTo>
                      <a:pt x="18" y="910"/>
                      <a:pt x="80" y="848"/>
                      <a:pt x="157" y="845"/>
                    </a:cubicBezTo>
                    <a:lnTo>
                      <a:pt x="157" y="767"/>
                    </a:lnTo>
                    <a:cubicBezTo>
                      <a:pt x="157" y="353"/>
                      <a:pt x="492" y="18"/>
                      <a:pt x="905" y="18"/>
                    </a:cubicBezTo>
                    <a:lnTo>
                      <a:pt x="2201" y="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1800091">
                <a:off x="6352507" y="3446666"/>
                <a:ext cx="631133" cy="1262266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142" extrusionOk="0">
                    <a:moveTo>
                      <a:pt x="528" y="1905"/>
                    </a:moveTo>
                    <a:cubicBezTo>
                      <a:pt x="518" y="1905"/>
                      <a:pt x="509" y="1903"/>
                      <a:pt x="501" y="1900"/>
                    </a:cubicBezTo>
                    <a:cubicBezTo>
                      <a:pt x="378" y="1848"/>
                      <a:pt x="270" y="1770"/>
                      <a:pt x="177" y="1668"/>
                    </a:cubicBezTo>
                    <a:cubicBezTo>
                      <a:pt x="129" y="1615"/>
                      <a:pt x="101" y="1541"/>
                      <a:pt x="101" y="1465"/>
                    </a:cubicBezTo>
                    <a:lnTo>
                      <a:pt x="101" y="1405"/>
                    </a:lnTo>
                    <a:cubicBezTo>
                      <a:pt x="101" y="1366"/>
                      <a:pt x="130" y="1344"/>
                      <a:pt x="158" y="1344"/>
                    </a:cubicBezTo>
                    <a:cubicBezTo>
                      <a:pt x="168" y="1344"/>
                      <a:pt x="183" y="1347"/>
                      <a:pt x="197" y="1361"/>
                    </a:cubicBezTo>
                    <a:lnTo>
                      <a:pt x="580" y="1767"/>
                    </a:lnTo>
                    <a:cubicBezTo>
                      <a:pt x="594" y="1782"/>
                      <a:pt x="602" y="1803"/>
                      <a:pt x="602" y="1824"/>
                    </a:cubicBezTo>
                    <a:cubicBezTo>
                      <a:pt x="602" y="1869"/>
                      <a:pt x="569" y="1905"/>
                      <a:pt x="528" y="1905"/>
                    </a:cubicBezTo>
                    <a:moveTo>
                      <a:pt x="0" y="0"/>
                    </a:moveTo>
                    <a:lnTo>
                      <a:pt x="0" y="67"/>
                    </a:lnTo>
                    <a:lnTo>
                      <a:pt x="0" y="1708"/>
                    </a:lnTo>
                    <a:lnTo>
                      <a:pt x="0" y="1714"/>
                    </a:lnTo>
                    <a:lnTo>
                      <a:pt x="3" y="1718"/>
                    </a:lnTo>
                    <a:cubicBezTo>
                      <a:pt x="206" y="1988"/>
                      <a:pt x="508" y="2142"/>
                      <a:pt x="833" y="2142"/>
                    </a:cubicBezTo>
                    <a:lnTo>
                      <a:pt x="1054" y="2142"/>
                    </a:lnTo>
                    <a:lnTo>
                      <a:pt x="1071" y="2142"/>
                    </a:lnTo>
                    <a:lnTo>
                      <a:pt x="1071" y="2125"/>
                    </a:lnTo>
                    <a:lnTo>
                      <a:pt x="1071" y="2008"/>
                    </a:lnTo>
                    <a:lnTo>
                      <a:pt x="1071" y="1991"/>
                    </a:lnTo>
                    <a:lnTo>
                      <a:pt x="1054" y="1991"/>
                    </a:lnTo>
                    <a:lnTo>
                      <a:pt x="769" y="1991"/>
                    </a:lnTo>
                    <a:cubicBezTo>
                      <a:pt x="761" y="1991"/>
                      <a:pt x="754" y="1983"/>
                      <a:pt x="754" y="1973"/>
                    </a:cubicBezTo>
                    <a:cubicBezTo>
                      <a:pt x="754" y="1964"/>
                      <a:pt x="761" y="1956"/>
                      <a:pt x="769" y="1956"/>
                    </a:cubicBezTo>
                    <a:lnTo>
                      <a:pt x="1054" y="1956"/>
                    </a:lnTo>
                    <a:lnTo>
                      <a:pt x="1071" y="1956"/>
                    </a:lnTo>
                    <a:lnTo>
                      <a:pt x="1071" y="1938"/>
                    </a:lnTo>
                    <a:lnTo>
                      <a:pt x="1071" y="1886"/>
                    </a:lnTo>
                    <a:lnTo>
                      <a:pt x="1071" y="1868"/>
                    </a:lnTo>
                    <a:lnTo>
                      <a:pt x="1054" y="1868"/>
                    </a:lnTo>
                    <a:lnTo>
                      <a:pt x="769" y="1868"/>
                    </a:lnTo>
                    <a:cubicBezTo>
                      <a:pt x="761" y="1868"/>
                      <a:pt x="754" y="1860"/>
                      <a:pt x="754" y="1851"/>
                    </a:cubicBezTo>
                    <a:cubicBezTo>
                      <a:pt x="754" y="1842"/>
                      <a:pt x="761" y="1834"/>
                      <a:pt x="769" y="1834"/>
                    </a:cubicBezTo>
                    <a:lnTo>
                      <a:pt x="1054" y="1834"/>
                    </a:lnTo>
                    <a:lnTo>
                      <a:pt x="1071" y="1834"/>
                    </a:lnTo>
                    <a:lnTo>
                      <a:pt x="1071" y="1816"/>
                    </a:lnTo>
                    <a:lnTo>
                      <a:pt x="1071" y="1764"/>
                    </a:lnTo>
                    <a:lnTo>
                      <a:pt x="1071" y="1746"/>
                    </a:lnTo>
                    <a:lnTo>
                      <a:pt x="1054" y="1746"/>
                    </a:lnTo>
                    <a:lnTo>
                      <a:pt x="769" y="1746"/>
                    </a:lnTo>
                    <a:cubicBezTo>
                      <a:pt x="761" y="1746"/>
                      <a:pt x="754" y="1738"/>
                      <a:pt x="754" y="1729"/>
                    </a:cubicBezTo>
                    <a:cubicBezTo>
                      <a:pt x="754" y="1719"/>
                      <a:pt x="761" y="1711"/>
                      <a:pt x="769" y="1711"/>
                    </a:cubicBezTo>
                    <a:lnTo>
                      <a:pt x="1054" y="1711"/>
                    </a:lnTo>
                    <a:lnTo>
                      <a:pt x="1071" y="1711"/>
                    </a:lnTo>
                    <a:lnTo>
                      <a:pt x="1071" y="1694"/>
                    </a:lnTo>
                    <a:lnTo>
                      <a:pt x="1071" y="449"/>
                    </a:lnTo>
                    <a:lnTo>
                      <a:pt x="1071" y="432"/>
                    </a:lnTo>
                    <a:lnTo>
                      <a:pt x="1054" y="432"/>
                    </a:lnTo>
                    <a:cubicBezTo>
                      <a:pt x="694" y="432"/>
                      <a:pt x="350" y="313"/>
                      <a:pt x="60" y="90"/>
                    </a:cubicBezTo>
                    <a:cubicBezTo>
                      <a:pt x="49" y="81"/>
                      <a:pt x="40" y="71"/>
                      <a:pt x="33" y="58"/>
                    </a:cubicBezTo>
                    <a:lnTo>
                      <a:pt x="0" y="0"/>
                    </a:lnTo>
                    <a:moveTo>
                      <a:pt x="528" y="1923"/>
                    </a:moveTo>
                    <a:cubicBezTo>
                      <a:pt x="576" y="1923"/>
                      <a:pt x="620" y="1880"/>
                      <a:pt x="620" y="1824"/>
                    </a:cubicBezTo>
                    <a:cubicBezTo>
                      <a:pt x="620" y="1798"/>
                      <a:pt x="610" y="1773"/>
                      <a:pt x="593" y="1755"/>
                    </a:cubicBezTo>
                    <a:lnTo>
                      <a:pt x="210" y="1349"/>
                    </a:lnTo>
                    <a:cubicBezTo>
                      <a:pt x="195" y="1333"/>
                      <a:pt x="176" y="1326"/>
                      <a:pt x="158" y="1326"/>
                    </a:cubicBezTo>
                    <a:cubicBezTo>
                      <a:pt x="120" y="1326"/>
                      <a:pt x="83" y="1357"/>
                      <a:pt x="83" y="1405"/>
                    </a:cubicBezTo>
                    <a:lnTo>
                      <a:pt x="83" y="1465"/>
                    </a:lnTo>
                    <a:cubicBezTo>
                      <a:pt x="83" y="1545"/>
                      <a:pt x="112" y="1623"/>
                      <a:pt x="164" y="1680"/>
                    </a:cubicBezTo>
                    <a:cubicBezTo>
                      <a:pt x="257" y="1782"/>
                      <a:pt x="369" y="1862"/>
                      <a:pt x="494" y="1916"/>
                    </a:cubicBezTo>
                    <a:cubicBezTo>
                      <a:pt x="505" y="1921"/>
                      <a:pt x="516" y="1923"/>
                      <a:pt x="528" y="1923"/>
                    </a:cubicBezTo>
                    <a:moveTo>
                      <a:pt x="17" y="67"/>
                    </a:moveTo>
                    <a:cubicBezTo>
                      <a:pt x="25" y="81"/>
                      <a:pt x="36" y="93"/>
                      <a:pt x="49" y="104"/>
                    </a:cubicBezTo>
                    <a:cubicBezTo>
                      <a:pt x="331" y="321"/>
                      <a:pt x="678" y="449"/>
                      <a:pt x="1054" y="449"/>
                    </a:cubicBezTo>
                    <a:lnTo>
                      <a:pt x="1054" y="1694"/>
                    </a:lnTo>
                    <a:lnTo>
                      <a:pt x="769" y="1694"/>
                    </a:lnTo>
                    <a:cubicBezTo>
                      <a:pt x="751" y="1694"/>
                      <a:pt x="737" y="1709"/>
                      <a:pt x="737" y="1729"/>
                    </a:cubicBezTo>
                    <a:cubicBezTo>
                      <a:pt x="737" y="1748"/>
                      <a:pt x="751" y="1764"/>
                      <a:pt x="769" y="1764"/>
                    </a:cubicBezTo>
                    <a:lnTo>
                      <a:pt x="1054" y="1764"/>
                    </a:lnTo>
                    <a:lnTo>
                      <a:pt x="1054" y="1816"/>
                    </a:lnTo>
                    <a:lnTo>
                      <a:pt x="769" y="1816"/>
                    </a:lnTo>
                    <a:cubicBezTo>
                      <a:pt x="751" y="1816"/>
                      <a:pt x="737" y="1832"/>
                      <a:pt x="737" y="1851"/>
                    </a:cubicBezTo>
                    <a:cubicBezTo>
                      <a:pt x="737" y="1870"/>
                      <a:pt x="751" y="1886"/>
                      <a:pt x="769" y="1886"/>
                    </a:cubicBezTo>
                    <a:lnTo>
                      <a:pt x="1054" y="1886"/>
                    </a:lnTo>
                    <a:lnTo>
                      <a:pt x="1054" y="1938"/>
                    </a:lnTo>
                    <a:lnTo>
                      <a:pt x="769" y="1938"/>
                    </a:lnTo>
                    <a:cubicBezTo>
                      <a:pt x="751" y="1938"/>
                      <a:pt x="737" y="1954"/>
                      <a:pt x="737" y="1973"/>
                    </a:cubicBezTo>
                    <a:cubicBezTo>
                      <a:pt x="737" y="1992"/>
                      <a:pt x="751" y="2008"/>
                      <a:pt x="769" y="2008"/>
                    </a:cubicBezTo>
                    <a:lnTo>
                      <a:pt x="1054" y="2008"/>
                    </a:lnTo>
                    <a:lnTo>
                      <a:pt x="1054" y="2125"/>
                    </a:lnTo>
                    <a:lnTo>
                      <a:pt x="833" y="2125"/>
                    </a:lnTo>
                    <a:cubicBezTo>
                      <a:pt x="503" y="2125"/>
                      <a:pt x="208" y="1962"/>
                      <a:pt x="17" y="1708"/>
                    </a:cubicBezTo>
                    <a:lnTo>
                      <a:pt x="17" y="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1800091">
                <a:off x="6911606" y="3772668"/>
                <a:ext cx="639972" cy="12616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2141" extrusionOk="0">
                    <a:moveTo>
                      <a:pt x="548" y="1904"/>
                    </a:moveTo>
                    <a:cubicBezTo>
                      <a:pt x="506" y="1904"/>
                      <a:pt x="473" y="1868"/>
                      <a:pt x="473" y="1823"/>
                    </a:cubicBezTo>
                    <a:cubicBezTo>
                      <a:pt x="473" y="1802"/>
                      <a:pt x="481" y="1781"/>
                      <a:pt x="495" y="1766"/>
                    </a:cubicBezTo>
                    <a:lnTo>
                      <a:pt x="882" y="1360"/>
                    </a:lnTo>
                    <a:cubicBezTo>
                      <a:pt x="896" y="1346"/>
                      <a:pt x="911" y="1343"/>
                      <a:pt x="921" y="1343"/>
                    </a:cubicBezTo>
                    <a:cubicBezTo>
                      <a:pt x="950" y="1343"/>
                      <a:pt x="979" y="1365"/>
                      <a:pt x="979" y="1404"/>
                    </a:cubicBezTo>
                    <a:lnTo>
                      <a:pt x="979" y="1464"/>
                    </a:lnTo>
                    <a:cubicBezTo>
                      <a:pt x="979" y="1541"/>
                      <a:pt x="951" y="1614"/>
                      <a:pt x="902" y="1667"/>
                    </a:cubicBezTo>
                    <a:cubicBezTo>
                      <a:pt x="810" y="1767"/>
                      <a:pt x="697" y="1847"/>
                      <a:pt x="576" y="1899"/>
                    </a:cubicBezTo>
                    <a:cubicBezTo>
                      <a:pt x="567" y="1902"/>
                      <a:pt x="557" y="1904"/>
                      <a:pt x="548" y="1904"/>
                    </a:cubicBezTo>
                    <a:moveTo>
                      <a:pt x="1080" y="0"/>
                    </a:moveTo>
                    <a:lnTo>
                      <a:pt x="1047" y="57"/>
                    </a:lnTo>
                    <a:cubicBezTo>
                      <a:pt x="1040" y="70"/>
                      <a:pt x="1031" y="80"/>
                      <a:pt x="1020" y="89"/>
                    </a:cubicBezTo>
                    <a:cubicBezTo>
                      <a:pt x="727" y="312"/>
                      <a:pt x="380" y="431"/>
                      <a:pt x="18" y="431"/>
                    </a:cubicBezTo>
                    <a:lnTo>
                      <a:pt x="0" y="431"/>
                    </a:lnTo>
                    <a:lnTo>
                      <a:pt x="0" y="448"/>
                    </a:lnTo>
                    <a:lnTo>
                      <a:pt x="0" y="1693"/>
                    </a:lnTo>
                    <a:lnTo>
                      <a:pt x="0" y="1710"/>
                    </a:lnTo>
                    <a:lnTo>
                      <a:pt x="18" y="1710"/>
                    </a:lnTo>
                    <a:lnTo>
                      <a:pt x="304" y="1710"/>
                    </a:lnTo>
                    <a:cubicBezTo>
                      <a:pt x="313" y="1710"/>
                      <a:pt x="320" y="1718"/>
                      <a:pt x="320" y="1728"/>
                    </a:cubicBezTo>
                    <a:cubicBezTo>
                      <a:pt x="320" y="1737"/>
                      <a:pt x="313" y="1745"/>
                      <a:pt x="304" y="1745"/>
                    </a:cubicBezTo>
                    <a:lnTo>
                      <a:pt x="18" y="1745"/>
                    </a:lnTo>
                    <a:lnTo>
                      <a:pt x="0" y="1745"/>
                    </a:lnTo>
                    <a:lnTo>
                      <a:pt x="0" y="1763"/>
                    </a:lnTo>
                    <a:lnTo>
                      <a:pt x="0" y="1815"/>
                    </a:lnTo>
                    <a:lnTo>
                      <a:pt x="0" y="1833"/>
                    </a:lnTo>
                    <a:lnTo>
                      <a:pt x="18" y="1833"/>
                    </a:lnTo>
                    <a:lnTo>
                      <a:pt x="304" y="1833"/>
                    </a:lnTo>
                    <a:cubicBezTo>
                      <a:pt x="313" y="1833"/>
                      <a:pt x="320" y="1841"/>
                      <a:pt x="320" y="1850"/>
                    </a:cubicBezTo>
                    <a:cubicBezTo>
                      <a:pt x="320" y="1859"/>
                      <a:pt x="313" y="1867"/>
                      <a:pt x="304" y="1867"/>
                    </a:cubicBezTo>
                    <a:lnTo>
                      <a:pt x="18" y="1867"/>
                    </a:lnTo>
                    <a:lnTo>
                      <a:pt x="0" y="1867"/>
                    </a:lnTo>
                    <a:lnTo>
                      <a:pt x="0" y="1885"/>
                    </a:lnTo>
                    <a:lnTo>
                      <a:pt x="0" y="1937"/>
                    </a:lnTo>
                    <a:lnTo>
                      <a:pt x="0" y="1955"/>
                    </a:lnTo>
                    <a:lnTo>
                      <a:pt x="18" y="1955"/>
                    </a:lnTo>
                    <a:lnTo>
                      <a:pt x="304" y="1955"/>
                    </a:lnTo>
                    <a:cubicBezTo>
                      <a:pt x="313" y="1955"/>
                      <a:pt x="320" y="1963"/>
                      <a:pt x="320" y="1972"/>
                    </a:cubicBezTo>
                    <a:cubicBezTo>
                      <a:pt x="320" y="1982"/>
                      <a:pt x="313" y="1990"/>
                      <a:pt x="304" y="1990"/>
                    </a:cubicBezTo>
                    <a:lnTo>
                      <a:pt x="18" y="1990"/>
                    </a:lnTo>
                    <a:lnTo>
                      <a:pt x="0" y="1990"/>
                    </a:lnTo>
                    <a:lnTo>
                      <a:pt x="0" y="2007"/>
                    </a:lnTo>
                    <a:lnTo>
                      <a:pt x="0" y="2124"/>
                    </a:lnTo>
                    <a:lnTo>
                      <a:pt x="0" y="2141"/>
                    </a:lnTo>
                    <a:lnTo>
                      <a:pt x="18" y="2141"/>
                    </a:lnTo>
                    <a:lnTo>
                      <a:pt x="240" y="2141"/>
                    </a:lnTo>
                    <a:cubicBezTo>
                      <a:pt x="567" y="2141"/>
                      <a:pt x="873" y="1987"/>
                      <a:pt x="1077" y="1718"/>
                    </a:cubicBezTo>
                    <a:lnTo>
                      <a:pt x="1086" y="1706"/>
                    </a:lnTo>
                    <a:lnTo>
                      <a:pt x="1080" y="1700"/>
                    </a:lnTo>
                    <a:lnTo>
                      <a:pt x="1080" y="66"/>
                    </a:lnTo>
                    <a:lnTo>
                      <a:pt x="1080" y="0"/>
                    </a:lnTo>
                    <a:moveTo>
                      <a:pt x="548" y="1922"/>
                    </a:moveTo>
                    <a:cubicBezTo>
                      <a:pt x="559" y="1922"/>
                      <a:pt x="571" y="1920"/>
                      <a:pt x="582" y="1915"/>
                    </a:cubicBezTo>
                    <a:cubicBezTo>
                      <a:pt x="709" y="1861"/>
                      <a:pt x="822" y="1781"/>
                      <a:pt x="915" y="1679"/>
                    </a:cubicBezTo>
                    <a:cubicBezTo>
                      <a:pt x="968" y="1622"/>
                      <a:pt x="996" y="1544"/>
                      <a:pt x="996" y="1464"/>
                    </a:cubicBezTo>
                    <a:lnTo>
                      <a:pt x="996" y="1404"/>
                    </a:lnTo>
                    <a:cubicBezTo>
                      <a:pt x="996" y="1356"/>
                      <a:pt x="960" y="1325"/>
                      <a:pt x="921" y="1325"/>
                    </a:cubicBezTo>
                    <a:cubicBezTo>
                      <a:pt x="903" y="1325"/>
                      <a:pt x="884" y="1332"/>
                      <a:pt x="869" y="1348"/>
                    </a:cubicBezTo>
                    <a:lnTo>
                      <a:pt x="482" y="1754"/>
                    </a:lnTo>
                    <a:cubicBezTo>
                      <a:pt x="465" y="1772"/>
                      <a:pt x="455" y="1797"/>
                      <a:pt x="455" y="1823"/>
                    </a:cubicBezTo>
                    <a:cubicBezTo>
                      <a:pt x="455" y="1879"/>
                      <a:pt x="499" y="1922"/>
                      <a:pt x="548" y="1922"/>
                    </a:cubicBezTo>
                    <a:moveTo>
                      <a:pt x="1063" y="66"/>
                    </a:moveTo>
                    <a:lnTo>
                      <a:pt x="1063" y="1707"/>
                    </a:lnTo>
                    <a:lnTo>
                      <a:pt x="1063" y="1707"/>
                    </a:lnTo>
                    <a:cubicBezTo>
                      <a:pt x="870" y="1961"/>
                      <a:pt x="573" y="2124"/>
                      <a:pt x="240" y="2124"/>
                    </a:cubicBezTo>
                    <a:lnTo>
                      <a:pt x="18" y="2124"/>
                    </a:lnTo>
                    <a:lnTo>
                      <a:pt x="18" y="2007"/>
                    </a:lnTo>
                    <a:lnTo>
                      <a:pt x="304" y="2007"/>
                    </a:lnTo>
                    <a:cubicBezTo>
                      <a:pt x="322" y="2007"/>
                      <a:pt x="337" y="1991"/>
                      <a:pt x="337" y="1972"/>
                    </a:cubicBezTo>
                    <a:cubicBezTo>
                      <a:pt x="337" y="1953"/>
                      <a:pt x="322" y="1937"/>
                      <a:pt x="304" y="1937"/>
                    </a:cubicBezTo>
                    <a:lnTo>
                      <a:pt x="18" y="1937"/>
                    </a:lnTo>
                    <a:lnTo>
                      <a:pt x="18" y="1885"/>
                    </a:lnTo>
                    <a:lnTo>
                      <a:pt x="304" y="1885"/>
                    </a:lnTo>
                    <a:cubicBezTo>
                      <a:pt x="322" y="1885"/>
                      <a:pt x="337" y="1869"/>
                      <a:pt x="337" y="1850"/>
                    </a:cubicBezTo>
                    <a:cubicBezTo>
                      <a:pt x="337" y="1831"/>
                      <a:pt x="322" y="1815"/>
                      <a:pt x="304" y="1815"/>
                    </a:cubicBezTo>
                    <a:lnTo>
                      <a:pt x="18" y="1815"/>
                    </a:lnTo>
                    <a:lnTo>
                      <a:pt x="18" y="1763"/>
                    </a:lnTo>
                    <a:lnTo>
                      <a:pt x="304" y="1763"/>
                    </a:lnTo>
                    <a:cubicBezTo>
                      <a:pt x="322" y="1763"/>
                      <a:pt x="337" y="1747"/>
                      <a:pt x="337" y="1728"/>
                    </a:cubicBezTo>
                    <a:cubicBezTo>
                      <a:pt x="337" y="1708"/>
                      <a:pt x="322" y="1693"/>
                      <a:pt x="304" y="1693"/>
                    </a:cubicBezTo>
                    <a:lnTo>
                      <a:pt x="18" y="1693"/>
                    </a:lnTo>
                    <a:lnTo>
                      <a:pt x="18" y="448"/>
                    </a:lnTo>
                    <a:cubicBezTo>
                      <a:pt x="396" y="448"/>
                      <a:pt x="746" y="320"/>
                      <a:pt x="1031" y="103"/>
                    </a:cubicBezTo>
                    <a:cubicBezTo>
                      <a:pt x="1044" y="92"/>
                      <a:pt x="1055" y="80"/>
                      <a:pt x="1063" y="6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1799864">
                <a:off x="8234349" y="2618812"/>
                <a:ext cx="178580" cy="55456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4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296" y="0"/>
                      <a:pt x="277" y="12"/>
                      <a:pt x="269" y="32"/>
                    </a:cubicBezTo>
                    <a:lnTo>
                      <a:pt x="1" y="666"/>
                    </a:lnTo>
                    <a:lnTo>
                      <a:pt x="0" y="669"/>
                    </a:lnTo>
                    <a:lnTo>
                      <a:pt x="0" y="673"/>
                    </a:lnTo>
                    <a:lnTo>
                      <a:pt x="0" y="1132"/>
                    </a:lnTo>
                    <a:lnTo>
                      <a:pt x="0" y="1149"/>
                    </a:lnTo>
                    <a:lnTo>
                      <a:pt x="18" y="1149"/>
                    </a:lnTo>
                    <a:lnTo>
                      <a:pt x="352" y="1149"/>
                    </a:lnTo>
                    <a:lnTo>
                      <a:pt x="370" y="1149"/>
                    </a:lnTo>
                    <a:lnTo>
                      <a:pt x="370" y="1132"/>
                    </a:lnTo>
                    <a:lnTo>
                      <a:pt x="370" y="53"/>
                    </a:lnTo>
                    <a:cubicBezTo>
                      <a:pt x="370" y="20"/>
                      <a:pt x="343" y="0"/>
                      <a:pt x="317" y="0"/>
                    </a:cubicBezTo>
                    <a:moveTo>
                      <a:pt x="317" y="18"/>
                    </a:moveTo>
                    <a:cubicBezTo>
                      <a:pt x="335" y="18"/>
                      <a:pt x="352" y="31"/>
                      <a:pt x="352" y="53"/>
                    </a:cubicBezTo>
                    <a:lnTo>
                      <a:pt x="352" y="1132"/>
                    </a:lnTo>
                    <a:lnTo>
                      <a:pt x="18" y="1132"/>
                    </a:lnTo>
                    <a:lnTo>
                      <a:pt x="18" y="673"/>
                    </a:lnTo>
                    <a:lnTo>
                      <a:pt x="285" y="39"/>
                    </a:lnTo>
                    <a:cubicBezTo>
                      <a:pt x="291" y="24"/>
                      <a:pt x="304" y="18"/>
                      <a:pt x="317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1799864">
                <a:off x="7894950" y="3145668"/>
                <a:ext cx="178580" cy="6766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02" extrusionOk="0">
                    <a:moveTo>
                      <a:pt x="370" y="0"/>
                    </a:moveTo>
                    <a:lnTo>
                      <a:pt x="352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22"/>
                    </a:lnTo>
                    <a:lnTo>
                      <a:pt x="0" y="325"/>
                    </a:lnTo>
                    <a:lnTo>
                      <a:pt x="1" y="328"/>
                    </a:lnTo>
                    <a:lnTo>
                      <a:pt x="335" y="1302"/>
                    </a:lnTo>
                    <a:lnTo>
                      <a:pt x="370" y="1402"/>
                    </a:lnTo>
                    <a:lnTo>
                      <a:pt x="370" y="1297"/>
                    </a:lnTo>
                    <a:lnTo>
                      <a:pt x="370" y="17"/>
                    </a:lnTo>
                    <a:lnTo>
                      <a:pt x="370" y="0"/>
                    </a:lnTo>
                    <a:moveTo>
                      <a:pt x="352" y="17"/>
                    </a:moveTo>
                    <a:lnTo>
                      <a:pt x="352" y="1297"/>
                    </a:lnTo>
                    <a:lnTo>
                      <a:pt x="18" y="322"/>
                    </a:lnTo>
                    <a:lnTo>
                      <a:pt x="18" y="17"/>
                    </a:lnTo>
                    <a:lnTo>
                      <a:pt x="352" y="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1799864">
                <a:off x="6840760" y="3290919"/>
                <a:ext cx="1020801" cy="50678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050" extrusionOk="0">
                    <a:moveTo>
                      <a:pt x="357" y="0"/>
                    </a:moveTo>
                    <a:lnTo>
                      <a:pt x="357" y="0"/>
                    </a:lnTo>
                    <a:cubicBezTo>
                      <a:pt x="260" y="0"/>
                      <a:pt x="175" y="61"/>
                      <a:pt x="144" y="154"/>
                    </a:cubicBezTo>
                    <a:lnTo>
                      <a:pt x="6" y="574"/>
                    </a:lnTo>
                    <a:cubicBezTo>
                      <a:pt x="-6" y="611"/>
                      <a:pt x="-1" y="651"/>
                      <a:pt x="19" y="685"/>
                    </a:cubicBezTo>
                    <a:cubicBezTo>
                      <a:pt x="28" y="701"/>
                      <a:pt x="40" y="714"/>
                      <a:pt x="55" y="724"/>
                    </a:cubicBezTo>
                    <a:cubicBezTo>
                      <a:pt x="348" y="938"/>
                      <a:pt x="695" y="1050"/>
                      <a:pt x="1057" y="1050"/>
                    </a:cubicBezTo>
                    <a:cubicBezTo>
                      <a:pt x="1420" y="1050"/>
                      <a:pt x="1766" y="938"/>
                      <a:pt x="2060" y="724"/>
                    </a:cubicBezTo>
                    <a:cubicBezTo>
                      <a:pt x="2074" y="714"/>
                      <a:pt x="2086" y="701"/>
                      <a:pt x="2096" y="685"/>
                    </a:cubicBezTo>
                    <a:cubicBezTo>
                      <a:pt x="2116" y="651"/>
                      <a:pt x="2121" y="611"/>
                      <a:pt x="2108" y="574"/>
                    </a:cubicBezTo>
                    <a:lnTo>
                      <a:pt x="1970" y="154"/>
                    </a:lnTo>
                    <a:cubicBezTo>
                      <a:pt x="1940" y="61"/>
                      <a:pt x="1854" y="0"/>
                      <a:pt x="1757" y="0"/>
                    </a:cubicBezTo>
                    <a:cubicBezTo>
                      <a:pt x="1754" y="0"/>
                      <a:pt x="1752" y="0"/>
                      <a:pt x="1750" y="0"/>
                    </a:cubicBezTo>
                    <a:cubicBezTo>
                      <a:pt x="1724" y="0"/>
                      <a:pt x="1698" y="5"/>
                      <a:pt x="1672" y="16"/>
                    </a:cubicBezTo>
                    <a:cubicBezTo>
                      <a:pt x="1476" y="93"/>
                      <a:pt x="1269" y="133"/>
                      <a:pt x="1057" y="133"/>
                    </a:cubicBezTo>
                    <a:cubicBezTo>
                      <a:pt x="846" y="133"/>
                      <a:pt x="639" y="93"/>
                      <a:pt x="442" y="16"/>
                    </a:cubicBezTo>
                    <a:cubicBezTo>
                      <a:pt x="417" y="5"/>
                      <a:pt x="390" y="0"/>
                      <a:pt x="364" y="0"/>
                    </a:cubicBezTo>
                    <a:cubicBezTo>
                      <a:pt x="362" y="0"/>
                      <a:pt x="360" y="0"/>
                      <a:pt x="357" y="0"/>
                    </a:cubicBezTo>
                    <a:moveTo>
                      <a:pt x="357" y="17"/>
                    </a:moveTo>
                    <a:cubicBezTo>
                      <a:pt x="360" y="17"/>
                      <a:pt x="362" y="17"/>
                      <a:pt x="364" y="17"/>
                    </a:cubicBezTo>
                    <a:cubicBezTo>
                      <a:pt x="388" y="18"/>
                      <a:pt x="412" y="23"/>
                      <a:pt x="436" y="32"/>
                    </a:cubicBezTo>
                    <a:cubicBezTo>
                      <a:pt x="628" y="108"/>
                      <a:pt x="838" y="150"/>
                      <a:pt x="1057" y="150"/>
                    </a:cubicBezTo>
                    <a:cubicBezTo>
                      <a:pt x="1277" y="150"/>
                      <a:pt x="1486" y="108"/>
                      <a:pt x="1679" y="32"/>
                    </a:cubicBezTo>
                    <a:cubicBezTo>
                      <a:pt x="1702" y="23"/>
                      <a:pt x="1727" y="18"/>
                      <a:pt x="1751" y="17"/>
                    </a:cubicBezTo>
                    <a:cubicBezTo>
                      <a:pt x="1753" y="17"/>
                      <a:pt x="1755" y="17"/>
                      <a:pt x="1757" y="17"/>
                    </a:cubicBezTo>
                    <a:cubicBezTo>
                      <a:pt x="1843" y="17"/>
                      <a:pt x="1924" y="71"/>
                      <a:pt x="1953" y="159"/>
                    </a:cubicBezTo>
                    <a:lnTo>
                      <a:pt x="2092" y="579"/>
                    </a:lnTo>
                    <a:cubicBezTo>
                      <a:pt x="2103" y="612"/>
                      <a:pt x="2098" y="647"/>
                      <a:pt x="2080" y="676"/>
                    </a:cubicBezTo>
                    <a:cubicBezTo>
                      <a:pt x="2073" y="689"/>
                      <a:pt x="2062" y="701"/>
                      <a:pt x="2049" y="710"/>
                    </a:cubicBezTo>
                    <a:cubicBezTo>
                      <a:pt x="1771" y="913"/>
                      <a:pt x="1428" y="1033"/>
                      <a:pt x="1057" y="1033"/>
                    </a:cubicBezTo>
                    <a:cubicBezTo>
                      <a:pt x="687" y="1033"/>
                      <a:pt x="344" y="913"/>
                      <a:pt x="65" y="710"/>
                    </a:cubicBezTo>
                    <a:cubicBezTo>
                      <a:pt x="52" y="701"/>
                      <a:pt x="42" y="689"/>
                      <a:pt x="34" y="676"/>
                    </a:cubicBezTo>
                    <a:cubicBezTo>
                      <a:pt x="17" y="647"/>
                      <a:pt x="12" y="612"/>
                      <a:pt x="23" y="579"/>
                    </a:cubicBezTo>
                    <a:lnTo>
                      <a:pt x="161" y="159"/>
                    </a:lnTo>
                    <a:cubicBezTo>
                      <a:pt x="190" y="71"/>
                      <a:pt x="271" y="17"/>
                      <a:pt x="357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1799864">
                <a:off x="6997512" y="2627580"/>
                <a:ext cx="178580" cy="6766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02" extrusionOk="0">
                    <a:moveTo>
                      <a:pt x="370" y="0"/>
                    </a:moveTo>
                    <a:lnTo>
                      <a:pt x="352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1297"/>
                    </a:lnTo>
                    <a:lnTo>
                      <a:pt x="0" y="1402"/>
                    </a:lnTo>
                    <a:lnTo>
                      <a:pt x="34" y="1302"/>
                    </a:lnTo>
                    <a:lnTo>
                      <a:pt x="369" y="328"/>
                    </a:lnTo>
                    <a:lnTo>
                      <a:pt x="370" y="325"/>
                    </a:lnTo>
                    <a:lnTo>
                      <a:pt x="370" y="322"/>
                    </a:lnTo>
                    <a:lnTo>
                      <a:pt x="370" y="17"/>
                    </a:lnTo>
                    <a:lnTo>
                      <a:pt x="370" y="0"/>
                    </a:lnTo>
                    <a:moveTo>
                      <a:pt x="352" y="17"/>
                    </a:moveTo>
                    <a:lnTo>
                      <a:pt x="352" y="322"/>
                    </a:lnTo>
                    <a:lnTo>
                      <a:pt x="17" y="1297"/>
                    </a:lnTo>
                    <a:lnTo>
                      <a:pt x="17" y="17"/>
                    </a:lnTo>
                    <a:lnTo>
                      <a:pt x="352" y="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1799864">
                <a:off x="7336912" y="2100724"/>
                <a:ext cx="178580" cy="55456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49" extrusionOk="0">
                    <a:moveTo>
                      <a:pt x="53" y="0"/>
                    </a:moveTo>
                    <a:cubicBezTo>
                      <a:pt x="27" y="0"/>
                      <a:pt x="0" y="20"/>
                      <a:pt x="0" y="53"/>
                    </a:cubicBezTo>
                    <a:lnTo>
                      <a:pt x="0" y="1132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52" y="1149"/>
                    </a:lnTo>
                    <a:lnTo>
                      <a:pt x="370" y="1149"/>
                    </a:lnTo>
                    <a:lnTo>
                      <a:pt x="370" y="1132"/>
                    </a:lnTo>
                    <a:lnTo>
                      <a:pt x="370" y="673"/>
                    </a:lnTo>
                    <a:lnTo>
                      <a:pt x="370" y="669"/>
                    </a:lnTo>
                    <a:lnTo>
                      <a:pt x="368" y="666"/>
                    </a:lnTo>
                    <a:lnTo>
                      <a:pt x="101" y="32"/>
                    </a:lnTo>
                    <a:cubicBezTo>
                      <a:pt x="92" y="12"/>
                      <a:pt x="74" y="0"/>
                      <a:pt x="53" y="0"/>
                    </a:cubicBezTo>
                    <a:moveTo>
                      <a:pt x="53" y="18"/>
                    </a:moveTo>
                    <a:cubicBezTo>
                      <a:pt x="65" y="18"/>
                      <a:pt x="78" y="24"/>
                      <a:pt x="84" y="39"/>
                    </a:cubicBezTo>
                    <a:lnTo>
                      <a:pt x="352" y="673"/>
                    </a:lnTo>
                    <a:lnTo>
                      <a:pt x="352" y="1132"/>
                    </a:lnTo>
                    <a:lnTo>
                      <a:pt x="17" y="1132"/>
                    </a:lnTo>
                    <a:lnTo>
                      <a:pt x="17" y="53"/>
                    </a:lnTo>
                    <a:cubicBezTo>
                      <a:pt x="17" y="31"/>
                      <a:pt x="35" y="18"/>
                      <a:pt x="53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1799864">
                <a:off x="7572441" y="2186421"/>
                <a:ext cx="936337" cy="32627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676" extrusionOk="0">
                    <a:moveTo>
                      <a:pt x="970" y="0"/>
                    </a:moveTo>
                    <a:cubicBezTo>
                      <a:pt x="639" y="0"/>
                      <a:pt x="322" y="72"/>
                      <a:pt x="55" y="209"/>
                    </a:cubicBezTo>
                    <a:cubicBezTo>
                      <a:pt x="8" y="233"/>
                      <a:pt x="-11" y="277"/>
                      <a:pt x="7" y="317"/>
                    </a:cubicBezTo>
                    <a:lnTo>
                      <a:pt x="155" y="604"/>
                    </a:lnTo>
                    <a:cubicBezTo>
                      <a:pt x="174" y="643"/>
                      <a:pt x="220" y="671"/>
                      <a:pt x="274" y="675"/>
                    </a:cubicBezTo>
                    <a:cubicBezTo>
                      <a:pt x="280" y="676"/>
                      <a:pt x="285" y="676"/>
                      <a:pt x="290" y="676"/>
                    </a:cubicBezTo>
                    <a:cubicBezTo>
                      <a:pt x="310" y="676"/>
                      <a:pt x="330" y="673"/>
                      <a:pt x="348" y="667"/>
                    </a:cubicBezTo>
                    <a:cubicBezTo>
                      <a:pt x="545" y="606"/>
                      <a:pt x="754" y="574"/>
                      <a:pt x="971" y="574"/>
                    </a:cubicBezTo>
                    <a:cubicBezTo>
                      <a:pt x="1187" y="574"/>
                      <a:pt x="1396" y="606"/>
                      <a:pt x="1593" y="667"/>
                    </a:cubicBezTo>
                    <a:cubicBezTo>
                      <a:pt x="1611" y="673"/>
                      <a:pt x="1630" y="676"/>
                      <a:pt x="1649" y="676"/>
                    </a:cubicBezTo>
                    <a:cubicBezTo>
                      <a:pt x="1655" y="676"/>
                      <a:pt x="1661" y="675"/>
                      <a:pt x="1667" y="675"/>
                    </a:cubicBezTo>
                    <a:cubicBezTo>
                      <a:pt x="1722" y="670"/>
                      <a:pt x="1767" y="643"/>
                      <a:pt x="1786" y="603"/>
                    </a:cubicBezTo>
                    <a:lnTo>
                      <a:pt x="1933" y="317"/>
                    </a:lnTo>
                    <a:cubicBezTo>
                      <a:pt x="1952" y="277"/>
                      <a:pt x="1932" y="232"/>
                      <a:pt x="1886" y="209"/>
                    </a:cubicBezTo>
                    <a:cubicBezTo>
                      <a:pt x="1618" y="72"/>
                      <a:pt x="1301" y="0"/>
                      <a:pt x="970" y="0"/>
                    </a:cubicBezTo>
                    <a:moveTo>
                      <a:pt x="970" y="17"/>
                    </a:moveTo>
                    <a:cubicBezTo>
                      <a:pt x="1310" y="17"/>
                      <a:pt x="1623" y="94"/>
                      <a:pt x="1878" y="224"/>
                    </a:cubicBezTo>
                    <a:cubicBezTo>
                      <a:pt x="1916" y="244"/>
                      <a:pt x="1932" y="278"/>
                      <a:pt x="1917" y="309"/>
                    </a:cubicBezTo>
                    <a:lnTo>
                      <a:pt x="1770" y="596"/>
                    </a:lnTo>
                    <a:cubicBezTo>
                      <a:pt x="1753" y="631"/>
                      <a:pt x="1712" y="653"/>
                      <a:pt x="1665" y="657"/>
                    </a:cubicBezTo>
                    <a:cubicBezTo>
                      <a:pt x="1660" y="658"/>
                      <a:pt x="1655" y="658"/>
                      <a:pt x="1649" y="658"/>
                    </a:cubicBezTo>
                    <a:cubicBezTo>
                      <a:pt x="1632" y="658"/>
                      <a:pt x="1615" y="656"/>
                      <a:pt x="1598" y="650"/>
                    </a:cubicBezTo>
                    <a:cubicBezTo>
                      <a:pt x="1406" y="590"/>
                      <a:pt x="1194" y="557"/>
                      <a:pt x="971" y="557"/>
                    </a:cubicBezTo>
                    <a:cubicBezTo>
                      <a:pt x="747" y="557"/>
                      <a:pt x="535" y="590"/>
                      <a:pt x="343" y="650"/>
                    </a:cubicBezTo>
                    <a:cubicBezTo>
                      <a:pt x="326" y="656"/>
                      <a:pt x="308" y="658"/>
                      <a:pt x="290" y="658"/>
                    </a:cubicBezTo>
                    <a:cubicBezTo>
                      <a:pt x="286" y="658"/>
                      <a:pt x="281" y="658"/>
                      <a:pt x="276" y="658"/>
                    </a:cubicBezTo>
                    <a:cubicBezTo>
                      <a:pt x="229" y="654"/>
                      <a:pt x="187" y="631"/>
                      <a:pt x="171" y="596"/>
                    </a:cubicBezTo>
                    <a:lnTo>
                      <a:pt x="23" y="309"/>
                    </a:lnTo>
                    <a:cubicBezTo>
                      <a:pt x="9" y="278"/>
                      <a:pt x="25" y="244"/>
                      <a:pt x="63" y="224"/>
                    </a:cubicBezTo>
                    <a:cubicBezTo>
                      <a:pt x="318" y="94"/>
                      <a:pt x="631" y="17"/>
                      <a:pt x="970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1799864">
                <a:off x="7648463" y="1845494"/>
                <a:ext cx="195955" cy="18919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92" extrusionOk="0">
                    <a:moveTo>
                      <a:pt x="309" y="0"/>
                    </a:moveTo>
                    <a:lnTo>
                      <a:pt x="309" y="0"/>
                    </a:lnTo>
                    <a:cubicBezTo>
                      <a:pt x="298" y="0"/>
                      <a:pt x="288" y="2"/>
                      <a:pt x="279" y="6"/>
                    </a:cubicBezTo>
                    <a:cubicBezTo>
                      <a:pt x="181" y="50"/>
                      <a:pt x="92" y="116"/>
                      <a:pt x="23" y="199"/>
                    </a:cubicBezTo>
                    <a:cubicBezTo>
                      <a:pt x="-11" y="239"/>
                      <a:pt x="-7" y="300"/>
                      <a:pt x="31" y="338"/>
                    </a:cubicBezTo>
                    <a:lnTo>
                      <a:pt x="65" y="372"/>
                    </a:lnTo>
                    <a:cubicBezTo>
                      <a:pt x="77" y="385"/>
                      <a:pt x="93" y="392"/>
                      <a:pt x="111" y="392"/>
                    </a:cubicBezTo>
                    <a:cubicBezTo>
                      <a:pt x="131" y="392"/>
                      <a:pt x="149" y="383"/>
                      <a:pt x="161" y="368"/>
                    </a:cubicBezTo>
                    <a:cubicBezTo>
                      <a:pt x="214" y="305"/>
                      <a:pt x="277" y="252"/>
                      <a:pt x="349" y="213"/>
                    </a:cubicBezTo>
                    <a:cubicBezTo>
                      <a:pt x="380" y="196"/>
                      <a:pt x="400" y="165"/>
                      <a:pt x="405" y="130"/>
                    </a:cubicBezTo>
                    <a:cubicBezTo>
                      <a:pt x="410" y="94"/>
                      <a:pt x="398" y="56"/>
                      <a:pt x="372" y="30"/>
                    </a:cubicBezTo>
                    <a:lnTo>
                      <a:pt x="365" y="23"/>
                    </a:lnTo>
                    <a:cubicBezTo>
                      <a:pt x="350" y="9"/>
                      <a:pt x="330" y="0"/>
                      <a:pt x="309" y="0"/>
                    </a:cubicBezTo>
                    <a:moveTo>
                      <a:pt x="309" y="18"/>
                    </a:moveTo>
                    <a:cubicBezTo>
                      <a:pt x="325" y="18"/>
                      <a:pt x="341" y="24"/>
                      <a:pt x="352" y="36"/>
                    </a:cubicBezTo>
                    <a:lnTo>
                      <a:pt x="360" y="43"/>
                    </a:lnTo>
                    <a:cubicBezTo>
                      <a:pt x="405" y="88"/>
                      <a:pt x="397" y="166"/>
                      <a:pt x="340" y="197"/>
                    </a:cubicBezTo>
                    <a:cubicBezTo>
                      <a:pt x="267" y="238"/>
                      <a:pt x="201" y="292"/>
                      <a:pt x="148" y="357"/>
                    </a:cubicBezTo>
                    <a:cubicBezTo>
                      <a:pt x="138" y="368"/>
                      <a:pt x="125" y="374"/>
                      <a:pt x="111" y="374"/>
                    </a:cubicBezTo>
                    <a:cubicBezTo>
                      <a:pt x="99" y="374"/>
                      <a:pt x="86" y="369"/>
                      <a:pt x="77" y="360"/>
                    </a:cubicBezTo>
                    <a:lnTo>
                      <a:pt x="43" y="326"/>
                    </a:lnTo>
                    <a:cubicBezTo>
                      <a:pt x="12" y="295"/>
                      <a:pt x="8" y="244"/>
                      <a:pt x="37" y="210"/>
                    </a:cubicBezTo>
                    <a:cubicBezTo>
                      <a:pt x="104" y="130"/>
                      <a:pt x="189" y="65"/>
                      <a:pt x="286" y="23"/>
                    </a:cubicBezTo>
                    <a:cubicBezTo>
                      <a:pt x="293" y="19"/>
                      <a:pt x="301" y="18"/>
                      <a:pt x="309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1799864">
                <a:off x="8444295" y="2305065"/>
                <a:ext cx="196438" cy="18919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2" extrusionOk="0">
                    <a:moveTo>
                      <a:pt x="98" y="0"/>
                    </a:moveTo>
                    <a:lnTo>
                      <a:pt x="98" y="0"/>
                    </a:lnTo>
                    <a:cubicBezTo>
                      <a:pt x="77" y="0"/>
                      <a:pt x="57" y="9"/>
                      <a:pt x="42" y="23"/>
                    </a:cubicBezTo>
                    <a:lnTo>
                      <a:pt x="34" y="30"/>
                    </a:lnTo>
                    <a:cubicBezTo>
                      <a:pt x="8" y="57"/>
                      <a:pt x="-4" y="94"/>
                      <a:pt x="1" y="130"/>
                    </a:cubicBezTo>
                    <a:cubicBezTo>
                      <a:pt x="6" y="166"/>
                      <a:pt x="27" y="196"/>
                      <a:pt x="57" y="213"/>
                    </a:cubicBezTo>
                    <a:cubicBezTo>
                      <a:pt x="130" y="252"/>
                      <a:pt x="193" y="305"/>
                      <a:pt x="245" y="368"/>
                    </a:cubicBezTo>
                    <a:cubicBezTo>
                      <a:pt x="257" y="383"/>
                      <a:pt x="276" y="392"/>
                      <a:pt x="295" y="392"/>
                    </a:cubicBezTo>
                    <a:cubicBezTo>
                      <a:pt x="313" y="392"/>
                      <a:pt x="330" y="385"/>
                      <a:pt x="342" y="372"/>
                    </a:cubicBezTo>
                    <a:lnTo>
                      <a:pt x="376" y="338"/>
                    </a:lnTo>
                    <a:cubicBezTo>
                      <a:pt x="414" y="300"/>
                      <a:pt x="417" y="239"/>
                      <a:pt x="383" y="199"/>
                    </a:cubicBezTo>
                    <a:cubicBezTo>
                      <a:pt x="314" y="116"/>
                      <a:pt x="226" y="50"/>
                      <a:pt x="128" y="6"/>
                    </a:cubicBezTo>
                    <a:cubicBezTo>
                      <a:pt x="118" y="2"/>
                      <a:pt x="108" y="0"/>
                      <a:pt x="98" y="0"/>
                    </a:cubicBezTo>
                    <a:moveTo>
                      <a:pt x="98" y="18"/>
                    </a:moveTo>
                    <a:cubicBezTo>
                      <a:pt x="106" y="18"/>
                      <a:pt x="113" y="19"/>
                      <a:pt x="121" y="23"/>
                    </a:cubicBezTo>
                    <a:cubicBezTo>
                      <a:pt x="218" y="65"/>
                      <a:pt x="303" y="130"/>
                      <a:pt x="370" y="210"/>
                    </a:cubicBezTo>
                    <a:cubicBezTo>
                      <a:pt x="398" y="244"/>
                      <a:pt x="395" y="295"/>
                      <a:pt x="363" y="326"/>
                    </a:cubicBezTo>
                    <a:lnTo>
                      <a:pt x="330" y="360"/>
                    </a:lnTo>
                    <a:cubicBezTo>
                      <a:pt x="320" y="369"/>
                      <a:pt x="308" y="374"/>
                      <a:pt x="295" y="374"/>
                    </a:cubicBezTo>
                    <a:cubicBezTo>
                      <a:pt x="282" y="374"/>
                      <a:pt x="268" y="368"/>
                      <a:pt x="259" y="357"/>
                    </a:cubicBezTo>
                    <a:cubicBezTo>
                      <a:pt x="205" y="292"/>
                      <a:pt x="140" y="238"/>
                      <a:pt x="66" y="197"/>
                    </a:cubicBezTo>
                    <a:cubicBezTo>
                      <a:pt x="10" y="166"/>
                      <a:pt x="2" y="88"/>
                      <a:pt x="47" y="43"/>
                    </a:cubicBezTo>
                    <a:lnTo>
                      <a:pt x="54" y="36"/>
                    </a:lnTo>
                    <a:cubicBezTo>
                      <a:pt x="66" y="24"/>
                      <a:pt x="82" y="18"/>
                      <a:pt x="98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1799864">
                <a:off x="7388637" y="2310490"/>
                <a:ext cx="343163" cy="10270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128" extrusionOk="0">
                    <a:moveTo>
                      <a:pt x="708" y="0"/>
                    </a:moveTo>
                    <a:lnTo>
                      <a:pt x="690" y="0"/>
                    </a:lnTo>
                    <a:cubicBezTo>
                      <a:pt x="477" y="0"/>
                      <a:pt x="270" y="37"/>
                      <a:pt x="77" y="111"/>
                    </a:cubicBezTo>
                    <a:cubicBezTo>
                      <a:pt x="62" y="116"/>
                      <a:pt x="47" y="119"/>
                      <a:pt x="32" y="119"/>
                    </a:cubicBezTo>
                    <a:cubicBezTo>
                      <a:pt x="28" y="119"/>
                      <a:pt x="23" y="119"/>
                      <a:pt x="19" y="118"/>
                    </a:cubicBezTo>
                    <a:lnTo>
                      <a:pt x="0" y="116"/>
                    </a:lnTo>
                    <a:lnTo>
                      <a:pt x="0" y="136"/>
                    </a:lnTo>
                    <a:lnTo>
                      <a:pt x="3" y="1966"/>
                    </a:lnTo>
                    <a:lnTo>
                      <a:pt x="3" y="1984"/>
                    </a:lnTo>
                    <a:lnTo>
                      <a:pt x="20" y="1984"/>
                    </a:lnTo>
                    <a:cubicBezTo>
                      <a:pt x="41" y="1984"/>
                      <a:pt x="62" y="1989"/>
                      <a:pt x="83" y="1998"/>
                    </a:cubicBezTo>
                    <a:cubicBezTo>
                      <a:pt x="278" y="2084"/>
                      <a:pt x="483" y="2128"/>
                      <a:pt x="693" y="2128"/>
                    </a:cubicBezTo>
                    <a:lnTo>
                      <a:pt x="711" y="2128"/>
                    </a:lnTo>
                    <a:lnTo>
                      <a:pt x="711" y="2110"/>
                    </a:lnTo>
                    <a:lnTo>
                      <a:pt x="708" y="17"/>
                    </a:lnTo>
                    <a:lnTo>
                      <a:pt x="708" y="0"/>
                    </a:lnTo>
                    <a:moveTo>
                      <a:pt x="690" y="17"/>
                    </a:moveTo>
                    <a:lnTo>
                      <a:pt x="693" y="2110"/>
                    </a:lnTo>
                    <a:cubicBezTo>
                      <a:pt x="480" y="2110"/>
                      <a:pt x="277" y="2065"/>
                      <a:pt x="90" y="1982"/>
                    </a:cubicBezTo>
                    <a:cubicBezTo>
                      <a:pt x="67" y="1972"/>
                      <a:pt x="44" y="1967"/>
                      <a:pt x="21" y="1967"/>
                    </a:cubicBezTo>
                    <a:lnTo>
                      <a:pt x="21" y="1966"/>
                    </a:lnTo>
                    <a:lnTo>
                      <a:pt x="18" y="136"/>
                    </a:lnTo>
                    <a:cubicBezTo>
                      <a:pt x="22" y="136"/>
                      <a:pt x="27" y="137"/>
                      <a:pt x="32" y="137"/>
                    </a:cubicBezTo>
                    <a:cubicBezTo>
                      <a:pt x="49" y="137"/>
                      <a:pt x="66" y="134"/>
                      <a:pt x="83" y="127"/>
                    </a:cubicBezTo>
                    <a:cubicBezTo>
                      <a:pt x="268" y="57"/>
                      <a:pt x="474" y="17"/>
                      <a:pt x="690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1799864">
                <a:off x="7698243" y="2489782"/>
                <a:ext cx="345093" cy="102707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128" extrusionOk="0">
                    <a:moveTo>
                      <a:pt x="18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3" y="2110"/>
                    </a:lnTo>
                    <a:lnTo>
                      <a:pt x="3" y="2128"/>
                    </a:lnTo>
                    <a:lnTo>
                      <a:pt x="21" y="2128"/>
                    </a:lnTo>
                    <a:cubicBezTo>
                      <a:pt x="232" y="2128"/>
                      <a:pt x="438" y="2084"/>
                      <a:pt x="634" y="1998"/>
                    </a:cubicBezTo>
                    <a:cubicBezTo>
                      <a:pt x="655" y="1989"/>
                      <a:pt x="676" y="1984"/>
                      <a:pt x="698" y="1984"/>
                    </a:cubicBezTo>
                    <a:lnTo>
                      <a:pt x="715" y="1984"/>
                    </a:lnTo>
                    <a:lnTo>
                      <a:pt x="715" y="1967"/>
                    </a:lnTo>
                    <a:lnTo>
                      <a:pt x="712" y="136"/>
                    </a:lnTo>
                    <a:lnTo>
                      <a:pt x="712" y="116"/>
                    </a:lnTo>
                    <a:lnTo>
                      <a:pt x="692" y="118"/>
                    </a:lnTo>
                    <a:cubicBezTo>
                      <a:pt x="688" y="119"/>
                      <a:pt x="683" y="119"/>
                      <a:pt x="678" y="119"/>
                    </a:cubicBezTo>
                    <a:cubicBezTo>
                      <a:pt x="664" y="119"/>
                      <a:pt x="649" y="116"/>
                      <a:pt x="635" y="111"/>
                    </a:cubicBezTo>
                    <a:cubicBezTo>
                      <a:pt x="439" y="37"/>
                      <a:pt x="232" y="0"/>
                      <a:pt x="18" y="0"/>
                    </a:cubicBezTo>
                    <a:moveTo>
                      <a:pt x="18" y="17"/>
                    </a:moveTo>
                    <a:cubicBezTo>
                      <a:pt x="235" y="17"/>
                      <a:pt x="442" y="57"/>
                      <a:pt x="629" y="127"/>
                    </a:cubicBezTo>
                    <a:cubicBezTo>
                      <a:pt x="645" y="134"/>
                      <a:pt x="662" y="137"/>
                      <a:pt x="678" y="137"/>
                    </a:cubicBezTo>
                    <a:cubicBezTo>
                      <a:pt x="684" y="137"/>
                      <a:pt x="689" y="136"/>
                      <a:pt x="694" y="136"/>
                    </a:cubicBezTo>
                    <a:lnTo>
                      <a:pt x="697" y="1966"/>
                    </a:lnTo>
                    <a:lnTo>
                      <a:pt x="697" y="1967"/>
                    </a:lnTo>
                    <a:cubicBezTo>
                      <a:pt x="674" y="1967"/>
                      <a:pt x="650" y="1972"/>
                      <a:pt x="627" y="1982"/>
                    </a:cubicBezTo>
                    <a:cubicBezTo>
                      <a:pt x="439" y="2065"/>
                      <a:pt x="235" y="2110"/>
                      <a:pt x="21" y="2110"/>
                    </a:cubicBezTo>
                    <a:lnTo>
                      <a:pt x="18" y="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1799864">
                <a:off x="6817821" y="1825189"/>
                <a:ext cx="1499587" cy="2688350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5570" extrusionOk="0">
                    <a:moveTo>
                      <a:pt x="2201" y="0"/>
                    </a:moveTo>
                    <a:lnTo>
                      <a:pt x="905" y="0"/>
                    </a:lnTo>
                    <a:cubicBezTo>
                      <a:pt x="483" y="0"/>
                      <a:pt x="139" y="344"/>
                      <a:pt x="139" y="767"/>
                    </a:cubicBezTo>
                    <a:lnTo>
                      <a:pt x="139" y="829"/>
                    </a:lnTo>
                    <a:cubicBezTo>
                      <a:pt x="60" y="840"/>
                      <a:pt x="0" y="906"/>
                      <a:pt x="0" y="988"/>
                    </a:cubicBezTo>
                    <a:lnTo>
                      <a:pt x="0" y="1461"/>
                    </a:lnTo>
                    <a:cubicBezTo>
                      <a:pt x="0" y="1542"/>
                      <a:pt x="60" y="1609"/>
                      <a:pt x="139" y="1620"/>
                    </a:cubicBezTo>
                    <a:lnTo>
                      <a:pt x="139" y="3906"/>
                    </a:lnTo>
                    <a:lnTo>
                      <a:pt x="139" y="4018"/>
                    </a:lnTo>
                    <a:cubicBezTo>
                      <a:pt x="60" y="4028"/>
                      <a:pt x="0" y="4095"/>
                      <a:pt x="0" y="4176"/>
                    </a:cubicBezTo>
                    <a:lnTo>
                      <a:pt x="0" y="4195"/>
                    </a:lnTo>
                    <a:lnTo>
                      <a:pt x="0" y="4649"/>
                    </a:lnTo>
                    <a:cubicBezTo>
                      <a:pt x="0" y="4731"/>
                      <a:pt x="60" y="4798"/>
                      <a:pt x="139" y="4808"/>
                    </a:cubicBezTo>
                    <a:cubicBezTo>
                      <a:pt x="141" y="5073"/>
                      <a:pt x="229" y="5323"/>
                      <a:pt x="394" y="5531"/>
                    </a:cubicBezTo>
                    <a:lnTo>
                      <a:pt x="425" y="5570"/>
                    </a:lnTo>
                    <a:lnTo>
                      <a:pt x="425" y="5520"/>
                    </a:lnTo>
                    <a:lnTo>
                      <a:pt x="425" y="3807"/>
                    </a:lnTo>
                    <a:lnTo>
                      <a:pt x="425" y="3802"/>
                    </a:lnTo>
                    <a:lnTo>
                      <a:pt x="423" y="3798"/>
                    </a:lnTo>
                    <a:cubicBezTo>
                      <a:pt x="406" y="3769"/>
                      <a:pt x="402" y="3735"/>
                      <a:pt x="412" y="3704"/>
                    </a:cubicBezTo>
                    <a:lnTo>
                      <a:pt x="567" y="3234"/>
                    </a:lnTo>
                    <a:cubicBezTo>
                      <a:pt x="596" y="3146"/>
                      <a:pt x="677" y="3087"/>
                      <a:pt x="770" y="3087"/>
                    </a:cubicBezTo>
                    <a:cubicBezTo>
                      <a:pt x="772" y="3087"/>
                      <a:pt x="774" y="3087"/>
                      <a:pt x="777" y="3087"/>
                    </a:cubicBezTo>
                    <a:lnTo>
                      <a:pt x="795" y="3088"/>
                    </a:lnTo>
                    <a:lnTo>
                      <a:pt x="795" y="3069"/>
                    </a:lnTo>
                    <a:lnTo>
                      <a:pt x="795" y="1238"/>
                    </a:lnTo>
                    <a:lnTo>
                      <a:pt x="795" y="1222"/>
                    </a:lnTo>
                    <a:lnTo>
                      <a:pt x="779" y="1220"/>
                    </a:lnTo>
                    <a:cubicBezTo>
                      <a:pt x="731" y="1216"/>
                      <a:pt x="692" y="1191"/>
                      <a:pt x="676" y="1155"/>
                    </a:cubicBezTo>
                    <a:lnTo>
                      <a:pt x="512" y="772"/>
                    </a:lnTo>
                    <a:cubicBezTo>
                      <a:pt x="499" y="743"/>
                      <a:pt x="514" y="711"/>
                      <a:pt x="548" y="692"/>
                    </a:cubicBezTo>
                    <a:cubicBezTo>
                      <a:pt x="842" y="529"/>
                      <a:pt x="1189" y="442"/>
                      <a:pt x="1553" y="442"/>
                    </a:cubicBezTo>
                    <a:cubicBezTo>
                      <a:pt x="1917" y="442"/>
                      <a:pt x="2265" y="529"/>
                      <a:pt x="2558" y="692"/>
                    </a:cubicBezTo>
                    <a:cubicBezTo>
                      <a:pt x="2593" y="711"/>
                      <a:pt x="2607" y="743"/>
                      <a:pt x="2594" y="772"/>
                    </a:cubicBezTo>
                    <a:lnTo>
                      <a:pt x="2430" y="1155"/>
                    </a:lnTo>
                    <a:cubicBezTo>
                      <a:pt x="2415" y="1191"/>
                      <a:pt x="2375" y="1215"/>
                      <a:pt x="2328" y="1220"/>
                    </a:cubicBezTo>
                    <a:lnTo>
                      <a:pt x="2312" y="1221"/>
                    </a:lnTo>
                    <a:lnTo>
                      <a:pt x="2312" y="1237"/>
                    </a:lnTo>
                    <a:lnTo>
                      <a:pt x="2312" y="3069"/>
                    </a:lnTo>
                    <a:lnTo>
                      <a:pt x="2312" y="3087"/>
                    </a:lnTo>
                    <a:lnTo>
                      <a:pt x="2330" y="3087"/>
                    </a:lnTo>
                    <a:cubicBezTo>
                      <a:pt x="2332" y="3087"/>
                      <a:pt x="2334" y="3087"/>
                      <a:pt x="2336" y="3087"/>
                    </a:cubicBezTo>
                    <a:cubicBezTo>
                      <a:pt x="2429" y="3087"/>
                      <a:pt x="2511" y="3146"/>
                      <a:pt x="2540" y="3234"/>
                    </a:cubicBezTo>
                    <a:lnTo>
                      <a:pt x="2694" y="3704"/>
                    </a:lnTo>
                    <a:cubicBezTo>
                      <a:pt x="2705" y="3735"/>
                      <a:pt x="2701" y="3769"/>
                      <a:pt x="2684" y="3798"/>
                    </a:cubicBezTo>
                    <a:lnTo>
                      <a:pt x="2681" y="3802"/>
                    </a:lnTo>
                    <a:lnTo>
                      <a:pt x="2681" y="3807"/>
                    </a:lnTo>
                    <a:lnTo>
                      <a:pt x="2681" y="5520"/>
                    </a:lnTo>
                    <a:lnTo>
                      <a:pt x="2681" y="5527"/>
                    </a:lnTo>
                    <a:lnTo>
                      <a:pt x="2686" y="5532"/>
                    </a:lnTo>
                    <a:lnTo>
                      <a:pt x="2700" y="5546"/>
                    </a:lnTo>
                    <a:lnTo>
                      <a:pt x="2713" y="5531"/>
                    </a:lnTo>
                    <a:cubicBezTo>
                      <a:pt x="2876" y="5327"/>
                      <a:pt x="2966" y="5070"/>
                      <a:pt x="2968" y="4808"/>
                    </a:cubicBezTo>
                    <a:cubicBezTo>
                      <a:pt x="3046" y="4798"/>
                      <a:pt x="3107" y="4730"/>
                      <a:pt x="3107" y="4649"/>
                    </a:cubicBezTo>
                    <a:lnTo>
                      <a:pt x="3107" y="4195"/>
                    </a:lnTo>
                    <a:lnTo>
                      <a:pt x="3107" y="4176"/>
                    </a:lnTo>
                    <a:cubicBezTo>
                      <a:pt x="3107" y="4096"/>
                      <a:pt x="3046" y="4028"/>
                      <a:pt x="2968" y="4018"/>
                    </a:cubicBezTo>
                    <a:lnTo>
                      <a:pt x="2968" y="3906"/>
                    </a:lnTo>
                    <a:lnTo>
                      <a:pt x="2968" y="1620"/>
                    </a:lnTo>
                    <a:cubicBezTo>
                      <a:pt x="3047" y="1609"/>
                      <a:pt x="3107" y="1542"/>
                      <a:pt x="3107" y="1461"/>
                    </a:cubicBezTo>
                    <a:lnTo>
                      <a:pt x="3107" y="988"/>
                    </a:lnTo>
                    <a:cubicBezTo>
                      <a:pt x="3107" y="906"/>
                      <a:pt x="3047" y="840"/>
                      <a:pt x="2968" y="829"/>
                    </a:cubicBezTo>
                    <a:lnTo>
                      <a:pt x="2968" y="767"/>
                    </a:lnTo>
                    <a:cubicBezTo>
                      <a:pt x="2968" y="344"/>
                      <a:pt x="2624" y="0"/>
                      <a:pt x="2201" y="0"/>
                    </a:cubicBezTo>
                    <a:moveTo>
                      <a:pt x="2201" y="18"/>
                    </a:moveTo>
                    <a:cubicBezTo>
                      <a:pt x="2615" y="18"/>
                      <a:pt x="2950" y="353"/>
                      <a:pt x="2950" y="767"/>
                    </a:cubicBezTo>
                    <a:lnTo>
                      <a:pt x="2950" y="845"/>
                    </a:lnTo>
                    <a:cubicBezTo>
                      <a:pt x="3027" y="848"/>
                      <a:pt x="3089" y="910"/>
                      <a:pt x="3089" y="988"/>
                    </a:cubicBezTo>
                    <a:lnTo>
                      <a:pt x="3089" y="1461"/>
                    </a:lnTo>
                    <a:cubicBezTo>
                      <a:pt x="3089" y="1539"/>
                      <a:pt x="3027" y="1601"/>
                      <a:pt x="2950" y="1603"/>
                    </a:cubicBezTo>
                    <a:lnTo>
                      <a:pt x="2950" y="3906"/>
                    </a:lnTo>
                    <a:lnTo>
                      <a:pt x="2950" y="4034"/>
                    </a:lnTo>
                    <a:cubicBezTo>
                      <a:pt x="3027" y="4036"/>
                      <a:pt x="3089" y="4099"/>
                      <a:pt x="3089" y="4176"/>
                    </a:cubicBezTo>
                    <a:lnTo>
                      <a:pt x="3089" y="4195"/>
                    </a:lnTo>
                    <a:lnTo>
                      <a:pt x="3089" y="4649"/>
                    </a:lnTo>
                    <a:cubicBezTo>
                      <a:pt x="3089" y="4727"/>
                      <a:pt x="3027" y="4790"/>
                      <a:pt x="2950" y="4792"/>
                    </a:cubicBezTo>
                    <a:lnTo>
                      <a:pt x="2950" y="4802"/>
                    </a:lnTo>
                    <a:cubicBezTo>
                      <a:pt x="2950" y="5073"/>
                      <a:pt x="2856" y="5323"/>
                      <a:pt x="2699" y="5520"/>
                    </a:cubicBezTo>
                    <a:lnTo>
                      <a:pt x="2699" y="5520"/>
                    </a:lnTo>
                    <a:lnTo>
                      <a:pt x="2699" y="3807"/>
                    </a:lnTo>
                    <a:cubicBezTo>
                      <a:pt x="2718" y="3775"/>
                      <a:pt x="2723" y="3736"/>
                      <a:pt x="2711" y="3699"/>
                    </a:cubicBezTo>
                    <a:lnTo>
                      <a:pt x="2556" y="3228"/>
                    </a:lnTo>
                    <a:cubicBezTo>
                      <a:pt x="2524" y="3130"/>
                      <a:pt x="2433" y="3069"/>
                      <a:pt x="2336" y="3069"/>
                    </a:cubicBezTo>
                    <a:cubicBezTo>
                      <a:pt x="2334" y="3069"/>
                      <a:pt x="2332" y="3069"/>
                      <a:pt x="2329" y="3069"/>
                    </a:cubicBezTo>
                    <a:lnTo>
                      <a:pt x="2329" y="3069"/>
                    </a:lnTo>
                    <a:lnTo>
                      <a:pt x="2329" y="1237"/>
                    </a:lnTo>
                    <a:cubicBezTo>
                      <a:pt x="2382" y="1233"/>
                      <a:pt x="2428" y="1205"/>
                      <a:pt x="2446" y="1162"/>
                    </a:cubicBezTo>
                    <a:lnTo>
                      <a:pt x="2611" y="779"/>
                    </a:lnTo>
                    <a:cubicBezTo>
                      <a:pt x="2627" y="741"/>
                      <a:pt x="2609" y="700"/>
                      <a:pt x="2567" y="676"/>
                    </a:cubicBezTo>
                    <a:cubicBezTo>
                      <a:pt x="2282" y="518"/>
                      <a:pt x="1932" y="425"/>
                      <a:pt x="1553" y="425"/>
                    </a:cubicBezTo>
                    <a:cubicBezTo>
                      <a:pt x="1174" y="425"/>
                      <a:pt x="824" y="518"/>
                      <a:pt x="540" y="676"/>
                    </a:cubicBezTo>
                    <a:cubicBezTo>
                      <a:pt x="498" y="700"/>
                      <a:pt x="479" y="741"/>
                      <a:pt x="496" y="779"/>
                    </a:cubicBezTo>
                    <a:lnTo>
                      <a:pt x="660" y="1162"/>
                    </a:lnTo>
                    <a:cubicBezTo>
                      <a:pt x="679" y="1205"/>
                      <a:pt x="725" y="1233"/>
                      <a:pt x="777" y="1238"/>
                    </a:cubicBezTo>
                    <a:lnTo>
                      <a:pt x="777" y="3069"/>
                    </a:lnTo>
                    <a:lnTo>
                      <a:pt x="777" y="3069"/>
                    </a:lnTo>
                    <a:cubicBezTo>
                      <a:pt x="775" y="3069"/>
                      <a:pt x="772" y="3069"/>
                      <a:pt x="770" y="3069"/>
                    </a:cubicBezTo>
                    <a:cubicBezTo>
                      <a:pt x="673" y="3069"/>
                      <a:pt x="582" y="3130"/>
                      <a:pt x="550" y="3228"/>
                    </a:cubicBezTo>
                    <a:lnTo>
                      <a:pt x="395" y="3699"/>
                    </a:lnTo>
                    <a:cubicBezTo>
                      <a:pt x="383" y="3736"/>
                      <a:pt x="388" y="3775"/>
                      <a:pt x="408" y="3807"/>
                    </a:cubicBezTo>
                    <a:lnTo>
                      <a:pt x="408" y="5520"/>
                    </a:lnTo>
                    <a:cubicBezTo>
                      <a:pt x="251" y="5323"/>
                      <a:pt x="157" y="5073"/>
                      <a:pt x="157" y="4802"/>
                    </a:cubicBezTo>
                    <a:lnTo>
                      <a:pt x="157" y="4792"/>
                    </a:lnTo>
                    <a:cubicBezTo>
                      <a:pt x="80" y="4790"/>
                      <a:pt x="18" y="4727"/>
                      <a:pt x="18" y="4649"/>
                    </a:cubicBezTo>
                    <a:lnTo>
                      <a:pt x="18" y="4195"/>
                    </a:lnTo>
                    <a:lnTo>
                      <a:pt x="18" y="4176"/>
                    </a:lnTo>
                    <a:cubicBezTo>
                      <a:pt x="18" y="4099"/>
                      <a:pt x="80" y="4036"/>
                      <a:pt x="157" y="4034"/>
                    </a:cubicBezTo>
                    <a:lnTo>
                      <a:pt x="157" y="3906"/>
                    </a:lnTo>
                    <a:lnTo>
                      <a:pt x="157" y="1603"/>
                    </a:lnTo>
                    <a:cubicBezTo>
                      <a:pt x="80" y="1601"/>
                      <a:pt x="18" y="1539"/>
                      <a:pt x="18" y="1461"/>
                    </a:cubicBezTo>
                    <a:lnTo>
                      <a:pt x="18" y="988"/>
                    </a:lnTo>
                    <a:cubicBezTo>
                      <a:pt x="18" y="910"/>
                      <a:pt x="80" y="848"/>
                      <a:pt x="157" y="845"/>
                    </a:cubicBezTo>
                    <a:lnTo>
                      <a:pt x="157" y="767"/>
                    </a:lnTo>
                    <a:cubicBezTo>
                      <a:pt x="157" y="353"/>
                      <a:pt x="492" y="18"/>
                      <a:pt x="905" y="18"/>
                    </a:cubicBezTo>
                    <a:lnTo>
                      <a:pt x="2201" y="1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1799864">
                <a:off x="6563648" y="3411911"/>
                <a:ext cx="516916" cy="103383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142" extrusionOk="0">
                    <a:moveTo>
                      <a:pt x="528" y="1905"/>
                    </a:moveTo>
                    <a:cubicBezTo>
                      <a:pt x="518" y="1905"/>
                      <a:pt x="509" y="1903"/>
                      <a:pt x="501" y="1900"/>
                    </a:cubicBezTo>
                    <a:cubicBezTo>
                      <a:pt x="378" y="1848"/>
                      <a:pt x="270" y="1770"/>
                      <a:pt x="177" y="1668"/>
                    </a:cubicBezTo>
                    <a:cubicBezTo>
                      <a:pt x="129" y="1615"/>
                      <a:pt x="101" y="1541"/>
                      <a:pt x="101" y="1465"/>
                    </a:cubicBezTo>
                    <a:lnTo>
                      <a:pt x="101" y="1405"/>
                    </a:lnTo>
                    <a:cubicBezTo>
                      <a:pt x="101" y="1366"/>
                      <a:pt x="130" y="1344"/>
                      <a:pt x="158" y="1344"/>
                    </a:cubicBezTo>
                    <a:cubicBezTo>
                      <a:pt x="168" y="1344"/>
                      <a:pt x="183" y="1347"/>
                      <a:pt x="197" y="1361"/>
                    </a:cubicBezTo>
                    <a:lnTo>
                      <a:pt x="580" y="1767"/>
                    </a:lnTo>
                    <a:cubicBezTo>
                      <a:pt x="594" y="1782"/>
                      <a:pt x="602" y="1803"/>
                      <a:pt x="602" y="1824"/>
                    </a:cubicBezTo>
                    <a:cubicBezTo>
                      <a:pt x="602" y="1869"/>
                      <a:pt x="569" y="1905"/>
                      <a:pt x="528" y="1905"/>
                    </a:cubicBezTo>
                    <a:moveTo>
                      <a:pt x="0" y="0"/>
                    </a:moveTo>
                    <a:lnTo>
                      <a:pt x="0" y="67"/>
                    </a:lnTo>
                    <a:lnTo>
                      <a:pt x="0" y="1708"/>
                    </a:lnTo>
                    <a:lnTo>
                      <a:pt x="0" y="1714"/>
                    </a:lnTo>
                    <a:lnTo>
                      <a:pt x="3" y="1718"/>
                    </a:lnTo>
                    <a:cubicBezTo>
                      <a:pt x="206" y="1988"/>
                      <a:pt x="508" y="2142"/>
                      <a:pt x="833" y="2142"/>
                    </a:cubicBezTo>
                    <a:lnTo>
                      <a:pt x="1054" y="2142"/>
                    </a:lnTo>
                    <a:lnTo>
                      <a:pt x="1071" y="2142"/>
                    </a:lnTo>
                    <a:lnTo>
                      <a:pt x="1071" y="2125"/>
                    </a:lnTo>
                    <a:lnTo>
                      <a:pt x="1071" y="2008"/>
                    </a:lnTo>
                    <a:lnTo>
                      <a:pt x="1071" y="1991"/>
                    </a:lnTo>
                    <a:lnTo>
                      <a:pt x="1054" y="1991"/>
                    </a:lnTo>
                    <a:lnTo>
                      <a:pt x="769" y="1991"/>
                    </a:lnTo>
                    <a:cubicBezTo>
                      <a:pt x="761" y="1991"/>
                      <a:pt x="754" y="1983"/>
                      <a:pt x="754" y="1973"/>
                    </a:cubicBezTo>
                    <a:cubicBezTo>
                      <a:pt x="754" y="1964"/>
                      <a:pt x="761" y="1956"/>
                      <a:pt x="769" y="1956"/>
                    </a:cubicBezTo>
                    <a:lnTo>
                      <a:pt x="1054" y="1956"/>
                    </a:lnTo>
                    <a:lnTo>
                      <a:pt x="1071" y="1956"/>
                    </a:lnTo>
                    <a:lnTo>
                      <a:pt x="1071" y="1938"/>
                    </a:lnTo>
                    <a:lnTo>
                      <a:pt x="1071" y="1886"/>
                    </a:lnTo>
                    <a:lnTo>
                      <a:pt x="1071" y="1868"/>
                    </a:lnTo>
                    <a:lnTo>
                      <a:pt x="1054" y="1868"/>
                    </a:lnTo>
                    <a:lnTo>
                      <a:pt x="769" y="1868"/>
                    </a:lnTo>
                    <a:cubicBezTo>
                      <a:pt x="761" y="1868"/>
                      <a:pt x="754" y="1860"/>
                      <a:pt x="754" y="1851"/>
                    </a:cubicBezTo>
                    <a:cubicBezTo>
                      <a:pt x="754" y="1842"/>
                      <a:pt x="761" y="1834"/>
                      <a:pt x="769" y="1834"/>
                    </a:cubicBezTo>
                    <a:lnTo>
                      <a:pt x="1054" y="1834"/>
                    </a:lnTo>
                    <a:lnTo>
                      <a:pt x="1071" y="1834"/>
                    </a:lnTo>
                    <a:lnTo>
                      <a:pt x="1071" y="1816"/>
                    </a:lnTo>
                    <a:lnTo>
                      <a:pt x="1071" y="1764"/>
                    </a:lnTo>
                    <a:lnTo>
                      <a:pt x="1071" y="1746"/>
                    </a:lnTo>
                    <a:lnTo>
                      <a:pt x="1054" y="1746"/>
                    </a:lnTo>
                    <a:lnTo>
                      <a:pt x="769" y="1746"/>
                    </a:lnTo>
                    <a:cubicBezTo>
                      <a:pt x="761" y="1746"/>
                      <a:pt x="754" y="1738"/>
                      <a:pt x="754" y="1729"/>
                    </a:cubicBezTo>
                    <a:cubicBezTo>
                      <a:pt x="754" y="1719"/>
                      <a:pt x="761" y="1711"/>
                      <a:pt x="769" y="1711"/>
                    </a:cubicBezTo>
                    <a:lnTo>
                      <a:pt x="1054" y="1711"/>
                    </a:lnTo>
                    <a:lnTo>
                      <a:pt x="1071" y="1711"/>
                    </a:lnTo>
                    <a:lnTo>
                      <a:pt x="1071" y="1694"/>
                    </a:lnTo>
                    <a:lnTo>
                      <a:pt x="1071" y="449"/>
                    </a:lnTo>
                    <a:lnTo>
                      <a:pt x="1071" y="432"/>
                    </a:lnTo>
                    <a:lnTo>
                      <a:pt x="1054" y="432"/>
                    </a:lnTo>
                    <a:cubicBezTo>
                      <a:pt x="694" y="432"/>
                      <a:pt x="350" y="313"/>
                      <a:pt x="60" y="90"/>
                    </a:cubicBezTo>
                    <a:cubicBezTo>
                      <a:pt x="49" y="81"/>
                      <a:pt x="40" y="71"/>
                      <a:pt x="33" y="58"/>
                    </a:cubicBezTo>
                    <a:lnTo>
                      <a:pt x="0" y="0"/>
                    </a:lnTo>
                    <a:moveTo>
                      <a:pt x="528" y="1923"/>
                    </a:moveTo>
                    <a:cubicBezTo>
                      <a:pt x="576" y="1923"/>
                      <a:pt x="620" y="1880"/>
                      <a:pt x="620" y="1824"/>
                    </a:cubicBezTo>
                    <a:cubicBezTo>
                      <a:pt x="620" y="1798"/>
                      <a:pt x="610" y="1773"/>
                      <a:pt x="593" y="1755"/>
                    </a:cubicBezTo>
                    <a:lnTo>
                      <a:pt x="210" y="1349"/>
                    </a:lnTo>
                    <a:cubicBezTo>
                      <a:pt x="195" y="1333"/>
                      <a:pt x="176" y="1326"/>
                      <a:pt x="158" y="1326"/>
                    </a:cubicBezTo>
                    <a:cubicBezTo>
                      <a:pt x="120" y="1326"/>
                      <a:pt x="83" y="1357"/>
                      <a:pt x="83" y="1405"/>
                    </a:cubicBezTo>
                    <a:lnTo>
                      <a:pt x="83" y="1465"/>
                    </a:lnTo>
                    <a:cubicBezTo>
                      <a:pt x="83" y="1545"/>
                      <a:pt x="112" y="1623"/>
                      <a:pt x="164" y="1680"/>
                    </a:cubicBezTo>
                    <a:cubicBezTo>
                      <a:pt x="257" y="1782"/>
                      <a:pt x="369" y="1862"/>
                      <a:pt x="494" y="1916"/>
                    </a:cubicBezTo>
                    <a:cubicBezTo>
                      <a:pt x="505" y="1921"/>
                      <a:pt x="516" y="1923"/>
                      <a:pt x="528" y="1923"/>
                    </a:cubicBezTo>
                    <a:moveTo>
                      <a:pt x="17" y="67"/>
                    </a:moveTo>
                    <a:cubicBezTo>
                      <a:pt x="25" y="81"/>
                      <a:pt x="36" y="93"/>
                      <a:pt x="49" y="104"/>
                    </a:cubicBezTo>
                    <a:cubicBezTo>
                      <a:pt x="331" y="321"/>
                      <a:pt x="678" y="449"/>
                      <a:pt x="1054" y="449"/>
                    </a:cubicBezTo>
                    <a:lnTo>
                      <a:pt x="1054" y="1694"/>
                    </a:lnTo>
                    <a:lnTo>
                      <a:pt x="769" y="1694"/>
                    </a:lnTo>
                    <a:cubicBezTo>
                      <a:pt x="751" y="1694"/>
                      <a:pt x="737" y="1709"/>
                      <a:pt x="737" y="1729"/>
                    </a:cubicBezTo>
                    <a:cubicBezTo>
                      <a:pt x="737" y="1748"/>
                      <a:pt x="751" y="1764"/>
                      <a:pt x="769" y="1764"/>
                    </a:cubicBezTo>
                    <a:lnTo>
                      <a:pt x="1054" y="1764"/>
                    </a:lnTo>
                    <a:lnTo>
                      <a:pt x="1054" y="1816"/>
                    </a:lnTo>
                    <a:lnTo>
                      <a:pt x="769" y="1816"/>
                    </a:lnTo>
                    <a:cubicBezTo>
                      <a:pt x="751" y="1816"/>
                      <a:pt x="737" y="1832"/>
                      <a:pt x="737" y="1851"/>
                    </a:cubicBezTo>
                    <a:cubicBezTo>
                      <a:pt x="737" y="1870"/>
                      <a:pt x="751" y="1886"/>
                      <a:pt x="769" y="1886"/>
                    </a:cubicBezTo>
                    <a:lnTo>
                      <a:pt x="1054" y="1886"/>
                    </a:lnTo>
                    <a:lnTo>
                      <a:pt x="1054" y="1938"/>
                    </a:lnTo>
                    <a:lnTo>
                      <a:pt x="769" y="1938"/>
                    </a:lnTo>
                    <a:cubicBezTo>
                      <a:pt x="751" y="1938"/>
                      <a:pt x="737" y="1954"/>
                      <a:pt x="737" y="1973"/>
                    </a:cubicBezTo>
                    <a:cubicBezTo>
                      <a:pt x="737" y="1992"/>
                      <a:pt x="751" y="2008"/>
                      <a:pt x="769" y="2008"/>
                    </a:cubicBezTo>
                    <a:lnTo>
                      <a:pt x="1054" y="2008"/>
                    </a:lnTo>
                    <a:lnTo>
                      <a:pt x="1054" y="2125"/>
                    </a:lnTo>
                    <a:lnTo>
                      <a:pt x="833" y="2125"/>
                    </a:lnTo>
                    <a:cubicBezTo>
                      <a:pt x="503" y="2125"/>
                      <a:pt x="208" y="1962"/>
                      <a:pt x="17" y="1708"/>
                    </a:cubicBezTo>
                    <a:lnTo>
                      <a:pt x="17" y="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1799864">
                <a:off x="7021584" y="3678886"/>
                <a:ext cx="524156" cy="1033349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2141" extrusionOk="0">
                    <a:moveTo>
                      <a:pt x="548" y="1904"/>
                    </a:moveTo>
                    <a:cubicBezTo>
                      <a:pt x="506" y="1904"/>
                      <a:pt x="473" y="1868"/>
                      <a:pt x="473" y="1823"/>
                    </a:cubicBezTo>
                    <a:cubicBezTo>
                      <a:pt x="473" y="1802"/>
                      <a:pt x="481" y="1781"/>
                      <a:pt x="495" y="1766"/>
                    </a:cubicBezTo>
                    <a:lnTo>
                      <a:pt x="882" y="1360"/>
                    </a:lnTo>
                    <a:cubicBezTo>
                      <a:pt x="896" y="1346"/>
                      <a:pt x="911" y="1343"/>
                      <a:pt x="921" y="1343"/>
                    </a:cubicBezTo>
                    <a:cubicBezTo>
                      <a:pt x="950" y="1343"/>
                      <a:pt x="979" y="1365"/>
                      <a:pt x="979" y="1404"/>
                    </a:cubicBezTo>
                    <a:lnTo>
                      <a:pt x="979" y="1464"/>
                    </a:lnTo>
                    <a:cubicBezTo>
                      <a:pt x="979" y="1541"/>
                      <a:pt x="951" y="1614"/>
                      <a:pt x="902" y="1667"/>
                    </a:cubicBezTo>
                    <a:cubicBezTo>
                      <a:pt x="810" y="1767"/>
                      <a:pt x="697" y="1847"/>
                      <a:pt x="576" y="1899"/>
                    </a:cubicBezTo>
                    <a:cubicBezTo>
                      <a:pt x="567" y="1902"/>
                      <a:pt x="557" y="1904"/>
                      <a:pt x="548" y="1904"/>
                    </a:cubicBezTo>
                    <a:moveTo>
                      <a:pt x="1080" y="0"/>
                    </a:moveTo>
                    <a:lnTo>
                      <a:pt x="1047" y="57"/>
                    </a:lnTo>
                    <a:cubicBezTo>
                      <a:pt x="1040" y="70"/>
                      <a:pt x="1031" y="80"/>
                      <a:pt x="1020" y="89"/>
                    </a:cubicBezTo>
                    <a:cubicBezTo>
                      <a:pt x="727" y="312"/>
                      <a:pt x="380" y="431"/>
                      <a:pt x="18" y="431"/>
                    </a:cubicBezTo>
                    <a:lnTo>
                      <a:pt x="0" y="431"/>
                    </a:lnTo>
                    <a:lnTo>
                      <a:pt x="0" y="448"/>
                    </a:lnTo>
                    <a:lnTo>
                      <a:pt x="0" y="1693"/>
                    </a:lnTo>
                    <a:lnTo>
                      <a:pt x="0" y="1710"/>
                    </a:lnTo>
                    <a:lnTo>
                      <a:pt x="18" y="1710"/>
                    </a:lnTo>
                    <a:lnTo>
                      <a:pt x="304" y="1710"/>
                    </a:lnTo>
                    <a:cubicBezTo>
                      <a:pt x="313" y="1710"/>
                      <a:pt x="320" y="1718"/>
                      <a:pt x="320" y="1728"/>
                    </a:cubicBezTo>
                    <a:cubicBezTo>
                      <a:pt x="320" y="1737"/>
                      <a:pt x="313" y="1745"/>
                      <a:pt x="304" y="1745"/>
                    </a:cubicBezTo>
                    <a:lnTo>
                      <a:pt x="18" y="1745"/>
                    </a:lnTo>
                    <a:lnTo>
                      <a:pt x="0" y="1745"/>
                    </a:lnTo>
                    <a:lnTo>
                      <a:pt x="0" y="1763"/>
                    </a:lnTo>
                    <a:lnTo>
                      <a:pt x="0" y="1815"/>
                    </a:lnTo>
                    <a:lnTo>
                      <a:pt x="0" y="1833"/>
                    </a:lnTo>
                    <a:lnTo>
                      <a:pt x="18" y="1833"/>
                    </a:lnTo>
                    <a:lnTo>
                      <a:pt x="304" y="1833"/>
                    </a:lnTo>
                    <a:cubicBezTo>
                      <a:pt x="313" y="1833"/>
                      <a:pt x="320" y="1841"/>
                      <a:pt x="320" y="1850"/>
                    </a:cubicBezTo>
                    <a:cubicBezTo>
                      <a:pt x="320" y="1859"/>
                      <a:pt x="313" y="1867"/>
                      <a:pt x="304" y="1867"/>
                    </a:cubicBezTo>
                    <a:lnTo>
                      <a:pt x="18" y="1867"/>
                    </a:lnTo>
                    <a:lnTo>
                      <a:pt x="0" y="1867"/>
                    </a:lnTo>
                    <a:lnTo>
                      <a:pt x="0" y="1885"/>
                    </a:lnTo>
                    <a:lnTo>
                      <a:pt x="0" y="1937"/>
                    </a:lnTo>
                    <a:lnTo>
                      <a:pt x="0" y="1955"/>
                    </a:lnTo>
                    <a:lnTo>
                      <a:pt x="18" y="1955"/>
                    </a:lnTo>
                    <a:lnTo>
                      <a:pt x="304" y="1955"/>
                    </a:lnTo>
                    <a:cubicBezTo>
                      <a:pt x="313" y="1955"/>
                      <a:pt x="320" y="1963"/>
                      <a:pt x="320" y="1972"/>
                    </a:cubicBezTo>
                    <a:cubicBezTo>
                      <a:pt x="320" y="1982"/>
                      <a:pt x="313" y="1990"/>
                      <a:pt x="304" y="1990"/>
                    </a:cubicBezTo>
                    <a:lnTo>
                      <a:pt x="18" y="1990"/>
                    </a:lnTo>
                    <a:lnTo>
                      <a:pt x="0" y="1990"/>
                    </a:lnTo>
                    <a:lnTo>
                      <a:pt x="0" y="2007"/>
                    </a:lnTo>
                    <a:lnTo>
                      <a:pt x="0" y="2124"/>
                    </a:lnTo>
                    <a:lnTo>
                      <a:pt x="0" y="2141"/>
                    </a:lnTo>
                    <a:lnTo>
                      <a:pt x="18" y="2141"/>
                    </a:lnTo>
                    <a:lnTo>
                      <a:pt x="240" y="2141"/>
                    </a:lnTo>
                    <a:cubicBezTo>
                      <a:pt x="567" y="2141"/>
                      <a:pt x="873" y="1987"/>
                      <a:pt x="1077" y="1718"/>
                    </a:cubicBezTo>
                    <a:lnTo>
                      <a:pt x="1086" y="1706"/>
                    </a:lnTo>
                    <a:lnTo>
                      <a:pt x="1080" y="1700"/>
                    </a:lnTo>
                    <a:lnTo>
                      <a:pt x="1080" y="66"/>
                    </a:lnTo>
                    <a:lnTo>
                      <a:pt x="1080" y="0"/>
                    </a:lnTo>
                    <a:moveTo>
                      <a:pt x="548" y="1922"/>
                    </a:moveTo>
                    <a:cubicBezTo>
                      <a:pt x="559" y="1922"/>
                      <a:pt x="571" y="1920"/>
                      <a:pt x="582" y="1915"/>
                    </a:cubicBezTo>
                    <a:cubicBezTo>
                      <a:pt x="709" y="1861"/>
                      <a:pt x="822" y="1781"/>
                      <a:pt x="915" y="1679"/>
                    </a:cubicBezTo>
                    <a:cubicBezTo>
                      <a:pt x="968" y="1622"/>
                      <a:pt x="996" y="1544"/>
                      <a:pt x="996" y="1464"/>
                    </a:cubicBezTo>
                    <a:lnTo>
                      <a:pt x="996" y="1404"/>
                    </a:lnTo>
                    <a:cubicBezTo>
                      <a:pt x="996" y="1356"/>
                      <a:pt x="960" y="1325"/>
                      <a:pt x="921" y="1325"/>
                    </a:cubicBezTo>
                    <a:cubicBezTo>
                      <a:pt x="903" y="1325"/>
                      <a:pt x="884" y="1332"/>
                      <a:pt x="869" y="1348"/>
                    </a:cubicBezTo>
                    <a:lnTo>
                      <a:pt x="482" y="1754"/>
                    </a:lnTo>
                    <a:cubicBezTo>
                      <a:pt x="465" y="1772"/>
                      <a:pt x="455" y="1797"/>
                      <a:pt x="455" y="1823"/>
                    </a:cubicBezTo>
                    <a:cubicBezTo>
                      <a:pt x="455" y="1879"/>
                      <a:pt x="499" y="1922"/>
                      <a:pt x="548" y="1922"/>
                    </a:cubicBezTo>
                    <a:moveTo>
                      <a:pt x="1063" y="66"/>
                    </a:moveTo>
                    <a:lnTo>
                      <a:pt x="1063" y="1707"/>
                    </a:lnTo>
                    <a:lnTo>
                      <a:pt x="1063" y="1707"/>
                    </a:lnTo>
                    <a:cubicBezTo>
                      <a:pt x="870" y="1961"/>
                      <a:pt x="573" y="2124"/>
                      <a:pt x="240" y="2124"/>
                    </a:cubicBezTo>
                    <a:lnTo>
                      <a:pt x="18" y="2124"/>
                    </a:lnTo>
                    <a:lnTo>
                      <a:pt x="18" y="2007"/>
                    </a:lnTo>
                    <a:lnTo>
                      <a:pt x="304" y="2007"/>
                    </a:lnTo>
                    <a:cubicBezTo>
                      <a:pt x="322" y="2007"/>
                      <a:pt x="337" y="1991"/>
                      <a:pt x="337" y="1972"/>
                    </a:cubicBezTo>
                    <a:cubicBezTo>
                      <a:pt x="337" y="1953"/>
                      <a:pt x="322" y="1937"/>
                      <a:pt x="304" y="1937"/>
                    </a:cubicBezTo>
                    <a:lnTo>
                      <a:pt x="18" y="1937"/>
                    </a:lnTo>
                    <a:lnTo>
                      <a:pt x="18" y="1885"/>
                    </a:lnTo>
                    <a:lnTo>
                      <a:pt x="304" y="1885"/>
                    </a:lnTo>
                    <a:cubicBezTo>
                      <a:pt x="322" y="1885"/>
                      <a:pt x="337" y="1869"/>
                      <a:pt x="337" y="1850"/>
                    </a:cubicBezTo>
                    <a:cubicBezTo>
                      <a:pt x="337" y="1831"/>
                      <a:pt x="322" y="1815"/>
                      <a:pt x="304" y="1815"/>
                    </a:cubicBezTo>
                    <a:lnTo>
                      <a:pt x="18" y="1815"/>
                    </a:lnTo>
                    <a:lnTo>
                      <a:pt x="18" y="1763"/>
                    </a:lnTo>
                    <a:lnTo>
                      <a:pt x="304" y="1763"/>
                    </a:lnTo>
                    <a:cubicBezTo>
                      <a:pt x="322" y="1763"/>
                      <a:pt x="337" y="1747"/>
                      <a:pt x="337" y="1728"/>
                    </a:cubicBezTo>
                    <a:cubicBezTo>
                      <a:pt x="337" y="1708"/>
                      <a:pt x="322" y="1693"/>
                      <a:pt x="304" y="1693"/>
                    </a:cubicBezTo>
                    <a:lnTo>
                      <a:pt x="18" y="1693"/>
                    </a:lnTo>
                    <a:lnTo>
                      <a:pt x="18" y="448"/>
                    </a:lnTo>
                    <a:cubicBezTo>
                      <a:pt x="396" y="448"/>
                      <a:pt x="746" y="320"/>
                      <a:pt x="1031" y="103"/>
                    </a:cubicBezTo>
                    <a:cubicBezTo>
                      <a:pt x="1044" y="92"/>
                      <a:pt x="1055" y="80"/>
                      <a:pt x="1063" y="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2598400" y="5352600"/>
            <a:ext cx="6995200" cy="588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7"/>
          <p:cNvGrpSpPr/>
          <p:nvPr/>
        </p:nvGrpSpPr>
        <p:grpSpPr>
          <a:xfrm>
            <a:off x="1795940" y="-3467566"/>
            <a:ext cx="13683040" cy="12487299"/>
            <a:chOff x="1346955" y="-2600674"/>
            <a:chExt cx="10262280" cy="9365474"/>
          </a:xfrm>
        </p:grpSpPr>
        <p:pic>
          <p:nvPicPr>
            <p:cNvPr id="359" name="Google Shape;359;p17"/>
            <p:cNvPicPr preferRelativeResize="0"/>
            <p:nvPr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280618" flipH="1">
              <a:off x="1939725" y="-1910076"/>
              <a:ext cx="9450901" cy="3620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7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6955" y="4367149"/>
              <a:ext cx="2399700" cy="23976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1" name="Google Shape;361;p17"/>
            <p:cNvGrpSpPr/>
            <p:nvPr/>
          </p:nvGrpSpPr>
          <p:grpSpPr>
            <a:xfrm>
              <a:off x="7969773" y="4139591"/>
              <a:ext cx="1510220" cy="1509818"/>
              <a:chOff x="5604480" y="3862800"/>
              <a:chExt cx="1352880" cy="1352520"/>
            </a:xfrm>
          </p:grpSpPr>
          <p:sp>
            <p:nvSpPr>
              <p:cNvPr id="362" name="Google Shape;362;p17"/>
              <p:cNvSpPr/>
              <p:nvPr/>
            </p:nvSpPr>
            <p:spPr>
              <a:xfrm>
                <a:off x="5810040" y="4077000"/>
                <a:ext cx="942120" cy="933120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592" extrusionOk="0">
                    <a:moveTo>
                      <a:pt x="1319" y="2592"/>
                    </a:moveTo>
                    <a:cubicBezTo>
                      <a:pt x="970" y="2595"/>
                      <a:pt x="640" y="2461"/>
                      <a:pt x="391" y="2217"/>
                    </a:cubicBezTo>
                    <a:cubicBezTo>
                      <a:pt x="-124" y="1711"/>
                      <a:pt x="-131" y="881"/>
                      <a:pt x="375" y="366"/>
                    </a:cubicBezTo>
                    <a:cubicBezTo>
                      <a:pt x="555" y="182"/>
                      <a:pt x="783" y="57"/>
                      <a:pt x="1035" y="3"/>
                    </a:cubicBezTo>
                    <a:cubicBezTo>
                      <a:pt x="1113" y="-13"/>
                      <a:pt x="1190" y="37"/>
                      <a:pt x="1207" y="115"/>
                    </a:cubicBezTo>
                    <a:cubicBezTo>
                      <a:pt x="1224" y="194"/>
                      <a:pt x="1174" y="271"/>
                      <a:pt x="1095" y="288"/>
                    </a:cubicBezTo>
                    <a:cubicBezTo>
                      <a:pt x="900" y="329"/>
                      <a:pt x="722" y="427"/>
                      <a:pt x="582" y="570"/>
                    </a:cubicBezTo>
                    <a:cubicBezTo>
                      <a:pt x="189" y="970"/>
                      <a:pt x="194" y="1616"/>
                      <a:pt x="594" y="2009"/>
                    </a:cubicBezTo>
                    <a:cubicBezTo>
                      <a:pt x="789" y="2200"/>
                      <a:pt x="1045" y="2304"/>
                      <a:pt x="1317" y="2301"/>
                    </a:cubicBezTo>
                    <a:cubicBezTo>
                      <a:pt x="1589" y="2299"/>
                      <a:pt x="1843" y="2191"/>
                      <a:pt x="2034" y="1997"/>
                    </a:cubicBezTo>
                    <a:cubicBezTo>
                      <a:pt x="2225" y="1803"/>
                      <a:pt x="2328" y="1546"/>
                      <a:pt x="2326" y="1274"/>
                    </a:cubicBezTo>
                    <a:cubicBezTo>
                      <a:pt x="2324" y="1002"/>
                      <a:pt x="2215" y="748"/>
                      <a:pt x="2022" y="557"/>
                    </a:cubicBezTo>
                    <a:cubicBezTo>
                      <a:pt x="1914" y="452"/>
                      <a:pt x="1788" y="373"/>
                      <a:pt x="1648" y="324"/>
                    </a:cubicBezTo>
                    <a:cubicBezTo>
                      <a:pt x="1572" y="297"/>
                      <a:pt x="1532" y="214"/>
                      <a:pt x="1559" y="138"/>
                    </a:cubicBezTo>
                    <a:cubicBezTo>
                      <a:pt x="1586" y="62"/>
                      <a:pt x="1668" y="23"/>
                      <a:pt x="1744" y="49"/>
                    </a:cubicBezTo>
                    <a:cubicBezTo>
                      <a:pt x="1925" y="113"/>
                      <a:pt x="2087" y="214"/>
                      <a:pt x="2225" y="350"/>
                    </a:cubicBezTo>
                    <a:cubicBezTo>
                      <a:pt x="2475" y="595"/>
                      <a:pt x="2613" y="922"/>
                      <a:pt x="2617" y="1272"/>
                    </a:cubicBezTo>
                    <a:cubicBezTo>
                      <a:pt x="2620" y="1621"/>
                      <a:pt x="2486" y="1951"/>
                      <a:pt x="2241" y="2201"/>
                    </a:cubicBezTo>
                    <a:cubicBezTo>
                      <a:pt x="1996" y="2450"/>
                      <a:pt x="1669" y="2589"/>
                      <a:pt x="1319" y="259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7"/>
              <p:cNvSpPr/>
              <p:nvPr/>
            </p:nvSpPr>
            <p:spPr>
              <a:xfrm>
                <a:off x="6140880" y="4068000"/>
                <a:ext cx="331920" cy="12852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357" extrusionOk="0">
                    <a:moveTo>
                      <a:pt x="778" y="357"/>
                    </a:moveTo>
                    <a:cubicBezTo>
                      <a:pt x="762" y="357"/>
                      <a:pt x="745" y="354"/>
                      <a:pt x="729" y="349"/>
                    </a:cubicBezTo>
                    <a:cubicBezTo>
                      <a:pt x="551" y="286"/>
                      <a:pt x="360" y="274"/>
                      <a:pt x="176" y="313"/>
                    </a:cubicBezTo>
                    <a:cubicBezTo>
                      <a:pt x="97" y="329"/>
                      <a:pt x="20" y="279"/>
                      <a:pt x="4" y="201"/>
                    </a:cubicBezTo>
                    <a:cubicBezTo>
                      <a:pt x="-13" y="122"/>
                      <a:pt x="37" y="45"/>
                      <a:pt x="116" y="28"/>
                    </a:cubicBezTo>
                    <a:cubicBezTo>
                      <a:pt x="352" y="-22"/>
                      <a:pt x="598" y="-6"/>
                      <a:pt x="825" y="74"/>
                    </a:cubicBezTo>
                    <a:cubicBezTo>
                      <a:pt x="901" y="101"/>
                      <a:pt x="941" y="184"/>
                      <a:pt x="914" y="260"/>
                    </a:cubicBezTo>
                    <a:cubicBezTo>
                      <a:pt x="893" y="319"/>
                      <a:pt x="838" y="356"/>
                      <a:pt x="778" y="3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7"/>
              <p:cNvSpPr/>
              <p:nvPr/>
            </p:nvSpPr>
            <p:spPr>
              <a:xfrm>
                <a:off x="5604480" y="4263840"/>
                <a:ext cx="1352880" cy="95148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2643" extrusionOk="0">
                    <a:moveTo>
                      <a:pt x="1895" y="2643"/>
                    </a:moveTo>
                    <a:cubicBezTo>
                      <a:pt x="1394" y="2647"/>
                      <a:pt x="920" y="2456"/>
                      <a:pt x="562" y="2104"/>
                    </a:cubicBezTo>
                    <a:cubicBezTo>
                      <a:pt x="287" y="1833"/>
                      <a:pt x="104" y="1490"/>
                      <a:pt x="33" y="1113"/>
                    </a:cubicBezTo>
                    <a:cubicBezTo>
                      <a:pt x="-36" y="743"/>
                      <a:pt x="5" y="366"/>
                      <a:pt x="153" y="22"/>
                    </a:cubicBezTo>
                    <a:cubicBezTo>
                      <a:pt x="161" y="4"/>
                      <a:pt x="182" y="-5"/>
                      <a:pt x="201" y="3"/>
                    </a:cubicBezTo>
                    <a:cubicBezTo>
                      <a:pt x="219" y="11"/>
                      <a:pt x="228" y="32"/>
                      <a:pt x="220" y="51"/>
                    </a:cubicBezTo>
                    <a:cubicBezTo>
                      <a:pt x="-77" y="740"/>
                      <a:pt x="78" y="1526"/>
                      <a:pt x="613" y="2052"/>
                    </a:cubicBezTo>
                    <a:cubicBezTo>
                      <a:pt x="957" y="2390"/>
                      <a:pt x="1412" y="2574"/>
                      <a:pt x="1895" y="2570"/>
                    </a:cubicBezTo>
                    <a:cubicBezTo>
                      <a:pt x="2377" y="2566"/>
                      <a:pt x="2829" y="2374"/>
                      <a:pt x="3167" y="2030"/>
                    </a:cubicBezTo>
                    <a:cubicBezTo>
                      <a:pt x="3556" y="1633"/>
                      <a:pt x="3740" y="1089"/>
                      <a:pt x="3671" y="537"/>
                    </a:cubicBezTo>
                    <a:cubicBezTo>
                      <a:pt x="3668" y="517"/>
                      <a:pt x="3682" y="499"/>
                      <a:pt x="3702" y="497"/>
                    </a:cubicBezTo>
                    <a:cubicBezTo>
                      <a:pt x="3722" y="494"/>
                      <a:pt x="3740" y="508"/>
                      <a:pt x="3743" y="528"/>
                    </a:cubicBezTo>
                    <a:cubicBezTo>
                      <a:pt x="3815" y="1103"/>
                      <a:pt x="3624" y="1669"/>
                      <a:pt x="3219" y="2081"/>
                    </a:cubicBezTo>
                    <a:cubicBezTo>
                      <a:pt x="2867" y="2439"/>
                      <a:pt x="2397" y="2638"/>
                      <a:pt x="1895" y="264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7"/>
              <p:cNvSpPr/>
              <p:nvPr/>
            </p:nvSpPr>
            <p:spPr>
              <a:xfrm>
                <a:off x="6090120" y="3862800"/>
                <a:ext cx="45000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204" extrusionOk="0">
                    <a:moveTo>
                      <a:pt x="1214" y="204"/>
                    </a:moveTo>
                    <a:cubicBezTo>
                      <a:pt x="1210" y="204"/>
                      <a:pt x="1205" y="203"/>
                      <a:pt x="1200" y="201"/>
                    </a:cubicBezTo>
                    <a:cubicBezTo>
                      <a:pt x="836" y="56"/>
                      <a:pt x="426" y="33"/>
                      <a:pt x="46" y="138"/>
                    </a:cubicBezTo>
                    <a:cubicBezTo>
                      <a:pt x="27" y="143"/>
                      <a:pt x="7" y="132"/>
                      <a:pt x="2" y="113"/>
                    </a:cubicBezTo>
                    <a:cubicBezTo>
                      <a:pt x="-4" y="94"/>
                      <a:pt x="7" y="74"/>
                      <a:pt x="27" y="68"/>
                    </a:cubicBezTo>
                    <a:cubicBezTo>
                      <a:pt x="421" y="-41"/>
                      <a:pt x="848" y="-18"/>
                      <a:pt x="1227" y="134"/>
                    </a:cubicBezTo>
                    <a:cubicBezTo>
                      <a:pt x="1246" y="141"/>
                      <a:pt x="1255" y="162"/>
                      <a:pt x="1248" y="181"/>
                    </a:cubicBezTo>
                    <a:cubicBezTo>
                      <a:pt x="1242" y="195"/>
                      <a:pt x="1228" y="204"/>
                      <a:pt x="1214" y="2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7"/>
              <p:cNvSpPr/>
              <p:nvPr/>
            </p:nvSpPr>
            <p:spPr>
              <a:xfrm>
                <a:off x="5739120" y="4004280"/>
                <a:ext cx="14508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09" extrusionOk="0">
                    <a:moveTo>
                      <a:pt x="36" y="409"/>
                    </a:moveTo>
                    <a:cubicBezTo>
                      <a:pt x="29" y="409"/>
                      <a:pt x="21" y="407"/>
                      <a:pt x="14" y="402"/>
                    </a:cubicBezTo>
                    <a:cubicBezTo>
                      <a:pt x="-2" y="390"/>
                      <a:pt x="-5" y="367"/>
                      <a:pt x="7" y="351"/>
                    </a:cubicBezTo>
                    <a:cubicBezTo>
                      <a:pt x="56" y="288"/>
                      <a:pt x="109" y="226"/>
                      <a:pt x="165" y="169"/>
                    </a:cubicBezTo>
                    <a:cubicBezTo>
                      <a:pt x="222" y="111"/>
                      <a:pt x="282" y="57"/>
                      <a:pt x="345" y="8"/>
                    </a:cubicBezTo>
                    <a:cubicBezTo>
                      <a:pt x="360" y="-5"/>
                      <a:pt x="383" y="-2"/>
                      <a:pt x="396" y="14"/>
                    </a:cubicBezTo>
                    <a:cubicBezTo>
                      <a:pt x="408" y="30"/>
                      <a:pt x="405" y="53"/>
                      <a:pt x="390" y="65"/>
                    </a:cubicBezTo>
                    <a:cubicBezTo>
                      <a:pt x="329" y="113"/>
                      <a:pt x="271" y="165"/>
                      <a:pt x="217" y="220"/>
                    </a:cubicBezTo>
                    <a:cubicBezTo>
                      <a:pt x="163" y="275"/>
                      <a:pt x="112" y="334"/>
                      <a:pt x="65" y="395"/>
                    </a:cubicBezTo>
                    <a:cubicBezTo>
                      <a:pt x="58" y="405"/>
                      <a:pt x="47" y="409"/>
                      <a:pt x="36" y="4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7"/>
              <p:cNvSpPr/>
              <p:nvPr/>
            </p:nvSpPr>
            <p:spPr>
              <a:xfrm>
                <a:off x="5680080" y="3937680"/>
                <a:ext cx="1202040" cy="120240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3340" extrusionOk="0">
                    <a:moveTo>
                      <a:pt x="1684" y="3340"/>
                    </a:moveTo>
                    <a:cubicBezTo>
                      <a:pt x="1238" y="3344"/>
                      <a:pt x="816" y="3174"/>
                      <a:pt x="498" y="2862"/>
                    </a:cubicBezTo>
                    <a:cubicBezTo>
                      <a:pt x="-159" y="2216"/>
                      <a:pt x="-168" y="1156"/>
                      <a:pt x="478" y="500"/>
                    </a:cubicBezTo>
                    <a:cubicBezTo>
                      <a:pt x="790" y="182"/>
                      <a:pt x="1208" y="4"/>
                      <a:pt x="1654" y="0"/>
                    </a:cubicBezTo>
                    <a:cubicBezTo>
                      <a:pt x="2100" y="-4"/>
                      <a:pt x="2522" y="166"/>
                      <a:pt x="2840" y="479"/>
                    </a:cubicBezTo>
                    <a:cubicBezTo>
                      <a:pt x="3152" y="787"/>
                      <a:pt x="3330" y="1197"/>
                      <a:pt x="3339" y="1635"/>
                    </a:cubicBezTo>
                    <a:lnTo>
                      <a:pt x="3330" y="1636"/>
                    </a:lnTo>
                    <a:cubicBezTo>
                      <a:pt x="3321" y="1200"/>
                      <a:pt x="3145" y="791"/>
                      <a:pt x="2833" y="486"/>
                    </a:cubicBezTo>
                    <a:cubicBezTo>
                      <a:pt x="2517" y="175"/>
                      <a:pt x="2098" y="5"/>
                      <a:pt x="1654" y="9"/>
                    </a:cubicBezTo>
                    <a:cubicBezTo>
                      <a:pt x="1211" y="13"/>
                      <a:pt x="795" y="190"/>
                      <a:pt x="484" y="506"/>
                    </a:cubicBezTo>
                    <a:cubicBezTo>
                      <a:pt x="-158" y="1159"/>
                      <a:pt x="-149" y="2213"/>
                      <a:pt x="505" y="2855"/>
                    </a:cubicBezTo>
                    <a:cubicBezTo>
                      <a:pt x="821" y="3166"/>
                      <a:pt x="1240" y="3335"/>
                      <a:pt x="1684" y="3331"/>
                    </a:cubicBezTo>
                    <a:cubicBezTo>
                      <a:pt x="2127" y="3328"/>
                      <a:pt x="2543" y="3151"/>
                      <a:pt x="2854" y="2835"/>
                    </a:cubicBezTo>
                    <a:cubicBezTo>
                      <a:pt x="2940" y="2747"/>
                      <a:pt x="3016" y="2650"/>
                      <a:pt x="3080" y="2547"/>
                    </a:cubicBezTo>
                    <a:lnTo>
                      <a:pt x="3088" y="2552"/>
                    </a:lnTo>
                    <a:cubicBezTo>
                      <a:pt x="3024" y="2656"/>
                      <a:pt x="2947" y="2753"/>
                      <a:pt x="2860" y="2841"/>
                    </a:cubicBezTo>
                    <a:cubicBezTo>
                      <a:pt x="2548" y="3159"/>
                      <a:pt x="2130" y="3337"/>
                      <a:pt x="1684" y="3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7"/>
              <p:cNvSpPr/>
              <p:nvPr/>
            </p:nvSpPr>
            <p:spPr>
              <a:xfrm>
                <a:off x="6257520" y="4515840"/>
                <a:ext cx="4680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9" extrusionOk="0">
                    <a:moveTo>
                      <a:pt x="19" y="19"/>
                    </a:moveTo>
                    <a:cubicBezTo>
                      <a:pt x="44" y="-7"/>
                      <a:pt x="85" y="-7"/>
                      <a:pt x="111" y="18"/>
                    </a:cubicBezTo>
                    <a:cubicBezTo>
                      <a:pt x="136" y="43"/>
                      <a:pt x="136" y="84"/>
                      <a:pt x="111" y="110"/>
                    </a:cubicBezTo>
                    <a:cubicBezTo>
                      <a:pt x="86" y="135"/>
                      <a:pt x="45" y="135"/>
                      <a:pt x="20" y="111"/>
                    </a:cubicBezTo>
                    <a:cubicBezTo>
                      <a:pt x="-6" y="86"/>
                      <a:pt x="-6" y="44"/>
                      <a:pt x="19" y="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25" rIns="90000" bIns="1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9" name="Google Shape;369;p17"/>
          <p:cNvSpPr txBox="1">
            <a:spLocks noGrp="1"/>
          </p:cNvSpPr>
          <p:nvPr>
            <p:ph type="subTitle" idx="1"/>
          </p:nvPr>
        </p:nvSpPr>
        <p:spPr>
          <a:xfrm>
            <a:off x="960000" y="2741233"/>
            <a:ext cx="3020800" cy="2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7"/>
          <p:cNvSpPr txBox="1">
            <a:spLocks noGrp="1"/>
          </p:cNvSpPr>
          <p:nvPr>
            <p:ph type="subTitle" idx="2"/>
          </p:nvPr>
        </p:nvSpPr>
        <p:spPr>
          <a:xfrm>
            <a:off x="4585596" y="2741233"/>
            <a:ext cx="3020800" cy="2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7"/>
          <p:cNvSpPr txBox="1">
            <a:spLocks noGrp="1"/>
          </p:cNvSpPr>
          <p:nvPr>
            <p:ph type="subTitle" idx="3"/>
          </p:nvPr>
        </p:nvSpPr>
        <p:spPr>
          <a:xfrm>
            <a:off x="8211200" y="2741233"/>
            <a:ext cx="3020800" cy="2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subTitle" idx="4"/>
          </p:nvPr>
        </p:nvSpPr>
        <p:spPr>
          <a:xfrm>
            <a:off x="960000" y="2223300"/>
            <a:ext cx="3020800" cy="6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5"/>
          </p:nvPr>
        </p:nvSpPr>
        <p:spPr>
          <a:xfrm>
            <a:off x="4585601" y="2223300"/>
            <a:ext cx="3020800" cy="6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4" name="Google Shape;374;p17"/>
          <p:cNvSpPr txBox="1">
            <a:spLocks noGrp="1"/>
          </p:cNvSpPr>
          <p:nvPr>
            <p:ph type="subTitle" idx="6"/>
          </p:nvPr>
        </p:nvSpPr>
        <p:spPr>
          <a:xfrm>
            <a:off x="8211201" y="2223300"/>
            <a:ext cx="3020800" cy="6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885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C0C0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12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Текст на две колонки"/>
          <p:cNvSpPr txBox="1">
            <a:spLocks noGrp="1"/>
          </p:cNvSpPr>
          <p:nvPr>
            <p:ph type="title" hasCustomPrompt="1"/>
          </p:nvPr>
        </p:nvSpPr>
        <p:spPr>
          <a:xfrm>
            <a:off x="220661" y="266700"/>
            <a:ext cx="5875339" cy="1000125"/>
          </a:xfrm>
          <a:prstGeom prst="rect">
            <a:avLst/>
          </a:prstGeom>
        </p:spPr>
        <p:txBody>
          <a:bodyPr/>
          <a:lstStyle/>
          <a:p>
            <a:r>
              <a:t>Текст на две колонки</a:t>
            </a:r>
          </a:p>
        </p:txBody>
      </p:sp>
      <p:sp>
        <p:nvSpPr>
          <p:cNvPr id="26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20661" y="1895474"/>
            <a:ext cx="5141916" cy="45942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457200">
              <a:buSzTx/>
              <a:buFontTx/>
              <a:buNone/>
              <a:defRPr sz="1200"/>
            </a:lvl2pPr>
            <a:lvl3pPr marL="0" indent="914400">
              <a:buSzTx/>
              <a:buFontTx/>
              <a:buNone/>
              <a:defRPr sz="1200"/>
            </a:lvl3pPr>
            <a:lvl4pPr marL="0" indent="1371600">
              <a:buSzTx/>
              <a:buFontTx/>
              <a:buNone/>
              <a:defRPr sz="1200"/>
            </a:lvl4pPr>
            <a:lvl5pPr marL="0" indent="1828800">
              <a:buSzTx/>
              <a:buFontTx/>
              <a:buNone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20662" y="1485899"/>
            <a:ext cx="5141913" cy="4095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Pragmatica Bold"/>
                <a:ea typeface="Pragmatica Bold"/>
                <a:cs typeface="Pragmatica Bold"/>
                <a:sym typeface="Pragmatica Bold"/>
              </a:defRPr>
            </a:lvl1pPr>
          </a:lstStyle>
          <a:p>
            <a:r>
              <a:t>Заголовок</a:t>
            </a:r>
          </a:p>
        </p:txBody>
      </p:sp>
      <p:sp>
        <p:nvSpPr>
          <p:cNvPr id="262" name="Текст 8"/>
          <p:cNvSpPr>
            <a:spLocks noGrp="1"/>
          </p:cNvSpPr>
          <p:nvPr>
            <p:ph type="body" sz="half" idx="22"/>
          </p:nvPr>
        </p:nvSpPr>
        <p:spPr>
          <a:xfrm>
            <a:off x="6096000" y="1895474"/>
            <a:ext cx="5761039" cy="459422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63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1485899"/>
            <a:ext cx="5761039" cy="4095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Pragmatica Bold"/>
                <a:ea typeface="Pragmatica Bold"/>
                <a:cs typeface="Pragmatica Bold"/>
                <a:sym typeface="Pragmatica Bold"/>
              </a:defRPr>
            </a:lvl1pPr>
          </a:lstStyle>
          <a:p>
            <a:r>
              <a:t>Заголовок</a:t>
            </a:r>
          </a:p>
        </p:txBody>
      </p:sp>
      <p:pic>
        <p:nvPicPr>
          <p:cNvPr id="264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256" y="184420"/>
            <a:ext cx="1815790" cy="104085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05491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ssistant"/>
              <a:buNone/>
              <a:defRPr sz="30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●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○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■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●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○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■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●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○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 Sans"/>
              <a:buChar char="■"/>
              <a:defRPr sz="12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63" r:id="rId5"/>
    <p:sldLayoutId id="2147483686" r:id="rId6"/>
    <p:sldLayoutId id="214748368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nd@pangocars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7E4218-EE50-4EB8-B53D-A1FF248EEB3F}"/>
              </a:ext>
            </a:extLst>
          </p:cNvPr>
          <p:cNvSpPr txBox="1"/>
          <p:nvPr/>
        </p:nvSpPr>
        <p:spPr>
          <a:xfrm>
            <a:off x="631441" y="2754456"/>
            <a:ext cx="10055788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73"/>
              </a:lnSpc>
            </a:pPr>
            <a:r>
              <a:rPr lang="ru-RU" sz="4400" b="1" dirty="0">
                <a:solidFill>
                  <a:schemeClr val="accent2"/>
                </a:solidFill>
                <a:latin typeface="TT Hoves Pro" panose="020B0003020000020203" pitchFamily="34" charset="0"/>
                <a:cs typeface="Gotham Pro" panose="02000503040000020004" pitchFamily="2" charset="0"/>
              </a:rPr>
              <a:t>ЗАЯВКА КАНДИДАТА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7ADC8-C04E-33CF-5BC2-A95BE0260492}"/>
              </a:ext>
            </a:extLst>
          </p:cNvPr>
          <p:cNvSpPr txBox="1"/>
          <p:nvPr/>
        </p:nvSpPr>
        <p:spPr>
          <a:xfrm>
            <a:off x="631441" y="4073471"/>
            <a:ext cx="10055788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73"/>
              </a:lnSpc>
            </a:pPr>
            <a:r>
              <a:rPr lang="ru-RU" sz="4000" dirty="0">
                <a:solidFill>
                  <a:srgbClr val="02B906"/>
                </a:solidFill>
                <a:latin typeface="TT Hoves Pro" panose="020B0003020000020203" pitchFamily="34" charset="0"/>
                <a:cs typeface="Gotham Pro" panose="02000503040000020004" pitchFamily="2" charset="0"/>
              </a:rPr>
              <a:t>2026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D1BAB16-AC82-E7A5-9F96-DB3535FF4312}"/>
              </a:ext>
            </a:extLst>
          </p:cNvPr>
          <p:cNvSpPr/>
          <p:nvPr/>
        </p:nvSpPr>
        <p:spPr>
          <a:xfrm>
            <a:off x="9986576" y="262570"/>
            <a:ext cx="1722475" cy="1534331"/>
          </a:xfrm>
          <a:prstGeom prst="rect">
            <a:avLst/>
          </a:prstGeom>
          <a:solidFill>
            <a:srgbClr val="252F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oogle Shape;18;p46">
            <a:extLst>
              <a:ext uri="{FF2B5EF4-FFF2-40B4-BE49-F238E27FC236}">
                <a16:creationId xmlns:a16="http://schemas.microsoft.com/office/drawing/2014/main" id="{EE821573-9445-4D3E-95AF-25EBF3841C88}"/>
              </a:ext>
            </a:extLst>
          </p:cNvPr>
          <p:cNvGrpSpPr/>
          <p:nvPr/>
        </p:nvGrpSpPr>
        <p:grpSpPr>
          <a:xfrm>
            <a:off x="9598243" y="564728"/>
            <a:ext cx="1944055" cy="930013"/>
            <a:chOff x="-1" y="-1"/>
            <a:chExt cx="1761650" cy="833004"/>
          </a:xfrm>
        </p:grpSpPr>
        <p:sp>
          <p:nvSpPr>
            <p:cNvPr id="5" name="Google Shape;19;p46">
              <a:extLst>
                <a:ext uri="{FF2B5EF4-FFF2-40B4-BE49-F238E27FC236}">
                  <a16:creationId xmlns:a16="http://schemas.microsoft.com/office/drawing/2014/main" id="{18CE6979-5E04-4EBC-8703-59C2E230F9CB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  <p:sp>
          <p:nvSpPr>
            <p:cNvPr id="6" name="Google Shape;20;p46">
              <a:extLst>
                <a:ext uri="{FF2B5EF4-FFF2-40B4-BE49-F238E27FC236}">
                  <a16:creationId xmlns:a16="http://schemas.microsoft.com/office/drawing/2014/main" id="{401FC369-501A-4192-9A58-2583272C3461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  <p:sp>
          <p:nvSpPr>
            <p:cNvPr id="7" name="Google Shape;21;p46">
              <a:extLst>
                <a:ext uri="{FF2B5EF4-FFF2-40B4-BE49-F238E27FC236}">
                  <a16:creationId xmlns:a16="http://schemas.microsoft.com/office/drawing/2014/main" id="{E11A7FED-6306-435D-AA2D-6133644F6D2E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  <p:sp>
          <p:nvSpPr>
            <p:cNvPr id="8" name="Google Shape;22;p46">
              <a:extLst>
                <a:ext uri="{FF2B5EF4-FFF2-40B4-BE49-F238E27FC236}">
                  <a16:creationId xmlns:a16="http://schemas.microsoft.com/office/drawing/2014/main" id="{93B37C89-EFB3-4D0B-B2C4-62D97657287A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  <p:sp>
          <p:nvSpPr>
            <p:cNvPr id="9" name="Google Shape;23;p46">
              <a:extLst>
                <a:ext uri="{FF2B5EF4-FFF2-40B4-BE49-F238E27FC236}">
                  <a16:creationId xmlns:a16="http://schemas.microsoft.com/office/drawing/2014/main" id="{9DB0481D-9348-47BC-9CF0-37056F2E0584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  <p:sp>
          <p:nvSpPr>
            <p:cNvPr id="10" name="Google Shape;24;p46">
              <a:extLst>
                <a:ext uri="{FF2B5EF4-FFF2-40B4-BE49-F238E27FC236}">
                  <a16:creationId xmlns:a16="http://schemas.microsoft.com/office/drawing/2014/main" id="{0185FD1B-8F2E-45DF-8645-74564C2868D0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  <p:sp>
          <p:nvSpPr>
            <p:cNvPr id="11" name="Google Shape;25;p46">
              <a:extLst>
                <a:ext uri="{FF2B5EF4-FFF2-40B4-BE49-F238E27FC236}">
                  <a16:creationId xmlns:a16="http://schemas.microsoft.com/office/drawing/2014/main" id="{FDF4E0ED-1218-4888-924D-3B4DC402C2D2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  <p:sp>
          <p:nvSpPr>
            <p:cNvPr id="12" name="Google Shape;26;p46">
              <a:extLst>
                <a:ext uri="{FF2B5EF4-FFF2-40B4-BE49-F238E27FC236}">
                  <a16:creationId xmlns:a16="http://schemas.microsoft.com/office/drawing/2014/main" id="{18912F9F-B8BE-48F5-81DC-2F6F87B12FD3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  <p:sp>
          <p:nvSpPr>
            <p:cNvPr id="13" name="Google Shape;27;p46">
              <a:extLst>
                <a:ext uri="{FF2B5EF4-FFF2-40B4-BE49-F238E27FC236}">
                  <a16:creationId xmlns:a16="http://schemas.microsoft.com/office/drawing/2014/main" id="{7E2AF5DC-12E4-4EB3-8931-0572DC30150A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  <a:latin typeface="TT Hoves Pro" panose="020B0003020000020203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4">
            <a:extLst>
              <a:ext uri="{FF2B5EF4-FFF2-40B4-BE49-F238E27FC236}">
                <a16:creationId xmlns:a16="http://schemas.microsoft.com/office/drawing/2014/main" id="{51251EA7-B941-4B5C-B5A4-A849B5BF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БИЗНЕС ПЛАН. ПРОДАЖИ ФИН. ПРОДУКТОВ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5" name="Google Shape;18;p46">
            <a:extLst>
              <a:ext uri="{FF2B5EF4-FFF2-40B4-BE49-F238E27FC236}">
                <a16:creationId xmlns:a16="http://schemas.microsoft.com/office/drawing/2014/main" id="{A3531433-82A6-4A2F-91A4-FA34FCA7CE2F}"/>
              </a:ext>
            </a:extLst>
          </p:cNvPr>
          <p:cNvGrpSpPr/>
          <p:nvPr/>
        </p:nvGrpSpPr>
        <p:grpSpPr>
          <a:xfrm>
            <a:off x="10843259" y="254415"/>
            <a:ext cx="951575" cy="494192"/>
            <a:chOff x="-1" y="-1"/>
            <a:chExt cx="1761650" cy="833004"/>
          </a:xfrm>
        </p:grpSpPr>
        <p:sp>
          <p:nvSpPr>
            <p:cNvPr id="6" name="Google Shape;19;p46">
              <a:extLst>
                <a:ext uri="{FF2B5EF4-FFF2-40B4-BE49-F238E27FC236}">
                  <a16:creationId xmlns:a16="http://schemas.microsoft.com/office/drawing/2014/main" id="{853597CC-B614-4BDE-ABBC-5EEDA38FCBAE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7" name="Google Shape;20;p46">
              <a:extLst>
                <a:ext uri="{FF2B5EF4-FFF2-40B4-BE49-F238E27FC236}">
                  <a16:creationId xmlns:a16="http://schemas.microsoft.com/office/drawing/2014/main" id="{5DFC91E2-377D-4165-81EE-06739F2FB196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8" name="Google Shape;21;p46">
              <a:extLst>
                <a:ext uri="{FF2B5EF4-FFF2-40B4-BE49-F238E27FC236}">
                  <a16:creationId xmlns:a16="http://schemas.microsoft.com/office/drawing/2014/main" id="{AB280567-33EB-4E95-877B-A3E86C4EE692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9" name="Google Shape;22;p46">
              <a:extLst>
                <a:ext uri="{FF2B5EF4-FFF2-40B4-BE49-F238E27FC236}">
                  <a16:creationId xmlns:a16="http://schemas.microsoft.com/office/drawing/2014/main" id="{EA484FD8-876E-4C2E-917D-EACF619B4F7C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0" name="Google Shape;23;p46">
              <a:extLst>
                <a:ext uri="{FF2B5EF4-FFF2-40B4-BE49-F238E27FC236}">
                  <a16:creationId xmlns:a16="http://schemas.microsoft.com/office/drawing/2014/main" id="{884D168C-D618-49AC-BCCD-73A32395A97F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1" name="Google Shape;24;p46">
              <a:extLst>
                <a:ext uri="{FF2B5EF4-FFF2-40B4-BE49-F238E27FC236}">
                  <a16:creationId xmlns:a16="http://schemas.microsoft.com/office/drawing/2014/main" id="{DE99E1B8-FCF4-4EF6-ACEB-7B3013C22B9F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2" name="Google Shape;25;p46">
              <a:extLst>
                <a:ext uri="{FF2B5EF4-FFF2-40B4-BE49-F238E27FC236}">
                  <a16:creationId xmlns:a16="http://schemas.microsoft.com/office/drawing/2014/main" id="{000EFED2-28A2-4557-84AD-6C9E94275764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3" name="Google Shape;26;p46">
              <a:extLst>
                <a:ext uri="{FF2B5EF4-FFF2-40B4-BE49-F238E27FC236}">
                  <a16:creationId xmlns:a16="http://schemas.microsoft.com/office/drawing/2014/main" id="{3E2FFBCD-D20E-4D17-8777-93EF269275EA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4" name="Google Shape;27;p46">
              <a:extLst>
                <a:ext uri="{FF2B5EF4-FFF2-40B4-BE49-F238E27FC236}">
                  <a16:creationId xmlns:a16="http://schemas.microsoft.com/office/drawing/2014/main" id="{671CD5BB-C3ED-423B-B599-4BD237F275A2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521CF58-3388-4B4B-AC19-CB858EA9C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31549"/>
              </p:ext>
            </p:extLst>
          </p:nvPr>
        </p:nvGraphicFramePr>
        <p:xfrm>
          <a:off x="510341" y="1037528"/>
          <a:ext cx="11150718" cy="2535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616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Прогноз продаж финансовых продуктов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6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7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8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Рассрочка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+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Appruvo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E54259E-6902-4FFD-9FDB-72FC86857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11518"/>
              </p:ext>
            </p:extLst>
          </p:nvPr>
        </p:nvGraphicFramePr>
        <p:xfrm>
          <a:off x="510341" y="3861650"/>
          <a:ext cx="11150718" cy="248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3747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История продаж 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финансовых продуктов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9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3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4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5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Рассрочка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+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Appruvo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  <a:p>
                      <a:pPr algn="l"/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Проникновение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 в %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06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78BA2E-C1AC-4306-99CB-1DE4BFEA4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66023"/>
              </p:ext>
            </p:extLst>
          </p:nvPr>
        </p:nvGraphicFramePr>
        <p:xfrm>
          <a:off x="530004" y="2594290"/>
          <a:ext cx="9616885" cy="3275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1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Собственные или партнерские программы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4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-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2025</a:t>
                      </a:r>
                      <a:endParaRPr lang="ru-RU" sz="36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Область действия программы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Описание программы, указание партнера (банки, страховые компании, операторы фин. Услуг)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Карта помощи на дороге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…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矩形 16">
            <a:extLst>
              <a:ext uri="{FF2B5EF4-FFF2-40B4-BE49-F238E27FC236}">
                <a16:creationId xmlns:a16="http://schemas.microsoft.com/office/drawing/2014/main" id="{2B491318-A762-48C8-80EB-8613AFB1FD83}"/>
              </a:ext>
            </a:extLst>
          </p:cNvPr>
          <p:cNvSpPr/>
          <p:nvPr/>
        </p:nvSpPr>
        <p:spPr>
          <a:xfrm>
            <a:off x="399004" y="988105"/>
            <a:ext cx="8081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Если вы используете программы собственной разработки, программы партнеров, собственные или совместные программы по продленной гарантии, карты помощи и другие аналогичные решения, важно уведомить о наличии таких программных продуктов и услуг</a:t>
            </a:r>
            <a:endParaRPr lang="ru-RU" sz="1200" dirty="0">
              <a:solidFill>
                <a:schemeClr val="accent2"/>
              </a:solidFill>
              <a:latin typeface="TT Hoves Pro" panose="020B0003020000020203" pitchFamily="34" charset="-52"/>
              <a:cs typeface="Arial" panose="020B0604020202020204" pitchFamily="34" charset="0"/>
            </a:endParaRPr>
          </a:p>
        </p:txBody>
      </p:sp>
      <p:sp>
        <p:nvSpPr>
          <p:cNvPr id="4" name="矩形 54">
            <a:extLst>
              <a:ext uri="{FF2B5EF4-FFF2-40B4-BE49-F238E27FC236}">
                <a16:creationId xmlns:a16="http://schemas.microsoft.com/office/drawing/2014/main" id="{0E869B93-EA5D-4658-AF84-829BCD770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ФИНАНСОВЫЕ ПРОДУКТЫ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037B09E4-9229-4F31-9C93-3D03BF9BAACB}"/>
              </a:ext>
            </a:extLst>
          </p:cNvPr>
          <p:cNvGrpSpPr/>
          <p:nvPr/>
        </p:nvGrpSpPr>
        <p:grpSpPr>
          <a:xfrm>
            <a:off x="8303963" y="-25399"/>
            <a:ext cx="3989637" cy="4000500"/>
            <a:chOff x="9106916" y="0"/>
            <a:chExt cx="3085083" cy="300037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48262582-20DC-4D12-BAAE-A455D18CA4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3165" y="0"/>
              <a:ext cx="2948834" cy="2951588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4D142CE8-4E39-4FF4-859E-76D8BE529E8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8292" y="184442"/>
              <a:ext cx="1815846" cy="1040853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A4810ED0-C56F-43A6-84CF-2700BB12EC8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6916" y="0"/>
              <a:ext cx="3085083" cy="3000375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D42C83D1-7862-48C0-A9CB-1CA844D45A4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8292" y="184442"/>
              <a:ext cx="1815846" cy="104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58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16">
            <a:extLst>
              <a:ext uri="{FF2B5EF4-FFF2-40B4-BE49-F238E27FC236}">
                <a16:creationId xmlns:a16="http://schemas.microsoft.com/office/drawing/2014/main" id="{C360D783-5A51-42F5-954A-0AF9C7E73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74788"/>
              </p:ext>
            </p:extLst>
          </p:nvPr>
        </p:nvGraphicFramePr>
        <p:xfrm>
          <a:off x="480843" y="969861"/>
          <a:ext cx="11190046" cy="2580640"/>
        </p:xfrm>
        <a:graphic>
          <a:graphicData uri="http://schemas.openxmlformats.org/drawingml/2006/table">
            <a:tbl>
              <a:tblPr/>
              <a:tblGrid>
                <a:gridCol w="424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77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Marketing Budget forecast  /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Прогноз  маркетинговых затрат</a:t>
                      </a:r>
                      <a:endParaRPr lang="ru-RU" sz="12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T Hoves Pro" panose="020B0003020000020203" pitchFamily="34" charset="-52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Period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Sales / 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Продажи, количество проданных АМ всего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Amount Rub /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Сумма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 Руб. всего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Amount per one 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car</a:t>
                      </a:r>
                      <a:r>
                        <a:rPr kumimoji="0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, Rub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/ </a:t>
                      </a:r>
                      <a:r>
                        <a:rPr kumimoji="0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Сумма на один а/м, Руб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.</a:t>
                      </a:r>
                      <a:endParaRPr kumimoji="0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Group 216">
            <a:extLst>
              <a:ext uri="{FF2B5EF4-FFF2-40B4-BE49-F238E27FC236}">
                <a16:creationId xmlns:a16="http://schemas.microsoft.com/office/drawing/2014/main" id="{645BD59D-D25F-4A97-9C77-59158CFA0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94814"/>
              </p:ext>
            </p:extLst>
          </p:nvPr>
        </p:nvGraphicFramePr>
        <p:xfrm>
          <a:off x="480843" y="3859490"/>
          <a:ext cx="11190046" cy="2580640"/>
        </p:xfrm>
        <a:graphic>
          <a:graphicData uri="http://schemas.openxmlformats.org/drawingml/2006/table">
            <a:tbl>
              <a:tblPr/>
              <a:tblGrid>
                <a:gridCol w="424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77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History of marketing costs  /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История маркетинговых затрат</a:t>
                      </a:r>
                      <a:endParaRPr lang="ru-RU" sz="12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T Hoves Pro" panose="020B0003020000020203" pitchFamily="34" charset="-52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Period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Sales / 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Продажи, количество проданных АМ всего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Amount Rub /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Сумма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 Руб. всего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Amount per one 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car</a:t>
                      </a:r>
                      <a:r>
                        <a:rPr kumimoji="0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, Rub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/ </a:t>
                      </a:r>
                      <a:r>
                        <a:rPr kumimoji="0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Сумма на один а/м, Руб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.</a:t>
                      </a:r>
                      <a:endParaRPr kumimoji="0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54">
            <a:extLst>
              <a:ext uri="{FF2B5EF4-FFF2-40B4-BE49-F238E27FC236}">
                <a16:creationId xmlns:a16="http://schemas.microsoft.com/office/drawing/2014/main" id="{D10BD5FE-D699-4F29-A29B-35E0AD7FD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БИЗНЕС ПЛАН. МАРКЕТИНГ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5" name="Google Shape;18;p46">
            <a:extLst>
              <a:ext uri="{FF2B5EF4-FFF2-40B4-BE49-F238E27FC236}">
                <a16:creationId xmlns:a16="http://schemas.microsoft.com/office/drawing/2014/main" id="{8A8DA044-380E-4CCA-8491-529D2C3A9DFC}"/>
              </a:ext>
            </a:extLst>
          </p:cNvPr>
          <p:cNvGrpSpPr/>
          <p:nvPr/>
        </p:nvGrpSpPr>
        <p:grpSpPr>
          <a:xfrm>
            <a:off x="10843259" y="254415"/>
            <a:ext cx="951575" cy="494192"/>
            <a:chOff x="-1" y="-1"/>
            <a:chExt cx="1761650" cy="833004"/>
          </a:xfrm>
        </p:grpSpPr>
        <p:sp>
          <p:nvSpPr>
            <p:cNvPr id="6" name="Google Shape;19;p46">
              <a:extLst>
                <a:ext uri="{FF2B5EF4-FFF2-40B4-BE49-F238E27FC236}">
                  <a16:creationId xmlns:a16="http://schemas.microsoft.com/office/drawing/2014/main" id="{D8A7E798-9EEB-4A5A-817A-F7907E283F34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7" name="Google Shape;20;p46">
              <a:extLst>
                <a:ext uri="{FF2B5EF4-FFF2-40B4-BE49-F238E27FC236}">
                  <a16:creationId xmlns:a16="http://schemas.microsoft.com/office/drawing/2014/main" id="{101385A9-AE37-4148-AFE2-4FDF6FE49D92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8" name="Google Shape;21;p46">
              <a:extLst>
                <a:ext uri="{FF2B5EF4-FFF2-40B4-BE49-F238E27FC236}">
                  <a16:creationId xmlns:a16="http://schemas.microsoft.com/office/drawing/2014/main" id="{AB328ED0-1C9C-4FA5-8BD6-61EF4B8FE224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9" name="Google Shape;22;p46">
              <a:extLst>
                <a:ext uri="{FF2B5EF4-FFF2-40B4-BE49-F238E27FC236}">
                  <a16:creationId xmlns:a16="http://schemas.microsoft.com/office/drawing/2014/main" id="{42E40904-FDA3-4596-9516-52E6F4BA87E6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0" name="Google Shape;23;p46">
              <a:extLst>
                <a:ext uri="{FF2B5EF4-FFF2-40B4-BE49-F238E27FC236}">
                  <a16:creationId xmlns:a16="http://schemas.microsoft.com/office/drawing/2014/main" id="{44B3A719-8316-46DE-85C6-C98E3A31C7AA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1" name="Google Shape;24;p46">
              <a:extLst>
                <a:ext uri="{FF2B5EF4-FFF2-40B4-BE49-F238E27FC236}">
                  <a16:creationId xmlns:a16="http://schemas.microsoft.com/office/drawing/2014/main" id="{F1C779A3-FD50-40D7-8191-6983502FAAAD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2" name="Google Shape;25;p46">
              <a:extLst>
                <a:ext uri="{FF2B5EF4-FFF2-40B4-BE49-F238E27FC236}">
                  <a16:creationId xmlns:a16="http://schemas.microsoft.com/office/drawing/2014/main" id="{22164B59-320A-4F4D-9949-D389259B3902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3" name="Google Shape;26;p46">
              <a:extLst>
                <a:ext uri="{FF2B5EF4-FFF2-40B4-BE49-F238E27FC236}">
                  <a16:creationId xmlns:a16="http://schemas.microsoft.com/office/drawing/2014/main" id="{5E15722D-76D9-40C0-B648-7E109F83208E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4" name="Google Shape;27;p46">
              <a:extLst>
                <a:ext uri="{FF2B5EF4-FFF2-40B4-BE49-F238E27FC236}">
                  <a16:creationId xmlns:a16="http://schemas.microsoft.com/office/drawing/2014/main" id="{9E85B73F-A338-4077-810B-226AA2A3A439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43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9C6F5F2E-1377-4642-9BCE-C7AC3CE5A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33169"/>
              </p:ext>
            </p:extLst>
          </p:nvPr>
        </p:nvGraphicFramePr>
        <p:xfrm>
          <a:off x="445785" y="997924"/>
          <a:ext cx="11300429" cy="5518626"/>
        </p:xfrm>
        <a:graphic>
          <a:graphicData uri="http://schemas.openxmlformats.org/drawingml/2006/table">
            <a:tbl>
              <a:tblPr/>
              <a:tblGrid>
                <a:gridCol w="154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5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Building construction type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Формат организации здания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нужное подчеркнуть)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Greenfield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Reconstruction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Реконструкция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Rebranding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Ребрендинг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Facility type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Mono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Моно-бренд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/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Multy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Мульти-бренд 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222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Facility details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Адрес предлагаемого здания дилерского центра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Property status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Статус собственности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Кадастровый номер участка</a:t>
                      </a:r>
                      <a:endParaRPr lang="ru-RU" sz="12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T Hoves Pro" panose="020B0003020000020203" pitchFamily="34" charset="-52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Original brand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 Исходный бренд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Land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plot size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Showroom size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Шоу-рум, выделяемый под бренд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PanGo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Outdoor parking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Стоянка товарных авто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выделяемая под бренд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PanGo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Warehouse size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объем товарных авто на момент подачи заявки в шт.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шт.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16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Communications availability (electricity, water, heating)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Да/Нет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6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Terms of launching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Срок готовности к запуску центра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PanGo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矩形 54">
            <a:extLst>
              <a:ext uri="{FF2B5EF4-FFF2-40B4-BE49-F238E27FC236}">
                <a16:creationId xmlns:a16="http://schemas.microsoft.com/office/drawing/2014/main" id="{F7EC7EAA-1FFC-4862-B2D8-759773C2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ПРЕДЛОЖЕНИЕ КАНДИДАТА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4" name="Google Shape;18;p46">
            <a:extLst>
              <a:ext uri="{FF2B5EF4-FFF2-40B4-BE49-F238E27FC236}">
                <a16:creationId xmlns:a16="http://schemas.microsoft.com/office/drawing/2014/main" id="{505B25D1-2BDF-4208-9307-CD25CBE660E2}"/>
              </a:ext>
            </a:extLst>
          </p:cNvPr>
          <p:cNvGrpSpPr/>
          <p:nvPr/>
        </p:nvGrpSpPr>
        <p:grpSpPr>
          <a:xfrm>
            <a:off x="10843259" y="254415"/>
            <a:ext cx="951575" cy="494192"/>
            <a:chOff x="-1" y="-1"/>
            <a:chExt cx="1761650" cy="833004"/>
          </a:xfrm>
        </p:grpSpPr>
        <p:sp>
          <p:nvSpPr>
            <p:cNvPr id="5" name="Google Shape;19;p46">
              <a:extLst>
                <a:ext uri="{FF2B5EF4-FFF2-40B4-BE49-F238E27FC236}">
                  <a16:creationId xmlns:a16="http://schemas.microsoft.com/office/drawing/2014/main" id="{C645A791-1E83-405B-A4E4-02400C81E0DB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6" name="Google Shape;20;p46">
              <a:extLst>
                <a:ext uri="{FF2B5EF4-FFF2-40B4-BE49-F238E27FC236}">
                  <a16:creationId xmlns:a16="http://schemas.microsoft.com/office/drawing/2014/main" id="{C0C281FE-093B-4350-B928-2B299E7F71B0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7" name="Google Shape;21;p46">
              <a:extLst>
                <a:ext uri="{FF2B5EF4-FFF2-40B4-BE49-F238E27FC236}">
                  <a16:creationId xmlns:a16="http://schemas.microsoft.com/office/drawing/2014/main" id="{1452F606-E3A4-4FBB-902C-B2F76FCD5058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8" name="Google Shape;22;p46">
              <a:extLst>
                <a:ext uri="{FF2B5EF4-FFF2-40B4-BE49-F238E27FC236}">
                  <a16:creationId xmlns:a16="http://schemas.microsoft.com/office/drawing/2014/main" id="{29E04FF9-9737-4370-91F6-D4B7A23458F9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9" name="Google Shape;23;p46">
              <a:extLst>
                <a:ext uri="{FF2B5EF4-FFF2-40B4-BE49-F238E27FC236}">
                  <a16:creationId xmlns:a16="http://schemas.microsoft.com/office/drawing/2014/main" id="{62BA6474-D9A7-498F-B9C6-4E45C3AB66C2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0" name="Google Shape;24;p46">
              <a:extLst>
                <a:ext uri="{FF2B5EF4-FFF2-40B4-BE49-F238E27FC236}">
                  <a16:creationId xmlns:a16="http://schemas.microsoft.com/office/drawing/2014/main" id="{73FBEB59-C30F-4252-BA81-3FCAAD9F76B6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1" name="Google Shape;25;p46">
              <a:extLst>
                <a:ext uri="{FF2B5EF4-FFF2-40B4-BE49-F238E27FC236}">
                  <a16:creationId xmlns:a16="http://schemas.microsoft.com/office/drawing/2014/main" id="{FF3F6C90-4737-43D0-9FFD-97405D5DBF8A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2" name="Google Shape;26;p46">
              <a:extLst>
                <a:ext uri="{FF2B5EF4-FFF2-40B4-BE49-F238E27FC236}">
                  <a16:creationId xmlns:a16="http://schemas.microsoft.com/office/drawing/2014/main" id="{8B470206-B8C9-48F0-8404-BBD5C84EAB80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3" name="Google Shape;27;p46">
              <a:extLst>
                <a:ext uri="{FF2B5EF4-FFF2-40B4-BE49-F238E27FC236}">
                  <a16:creationId xmlns:a16="http://schemas.microsoft.com/office/drawing/2014/main" id="{F58EB400-2748-4125-996A-8DDFBD91D5FD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6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76D799D-AEBC-4F51-AF15-4A224E37F724}"/>
              </a:ext>
            </a:extLst>
          </p:cNvPr>
          <p:cNvGrpSpPr/>
          <p:nvPr/>
        </p:nvGrpSpPr>
        <p:grpSpPr>
          <a:xfrm>
            <a:off x="396850" y="879677"/>
            <a:ext cx="11386178" cy="5544272"/>
            <a:chOff x="380220" y="893681"/>
            <a:chExt cx="8364152" cy="40582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103AA8-7486-4004-B49D-3EB014AFB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3681"/>
              <a:ext cx="8364152" cy="4058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A7ADE9-37E1-4BF9-8E0E-9B23A514EEEB}"/>
                </a:ext>
              </a:extLst>
            </p:cNvPr>
            <p:cNvSpPr txBox="1"/>
            <p:nvPr/>
          </p:nvSpPr>
          <p:spPr>
            <a:xfrm>
              <a:off x="380221" y="993619"/>
              <a:ext cx="1954244" cy="649111"/>
            </a:xfrm>
            <a:prstGeom prst="rect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actic Sans"/>
                  <a:ea typeface="Modern H Medium" panose="020B0603000000020004" pitchFamily="34" charset="-128"/>
                </a:rPr>
                <a:t>Указать расстояния от места нахождения здания по заявке до </a:t>
              </a:r>
              <a:r>
                <a:rPr lang="ru-RU" sz="1000" dirty="0">
                  <a:solidFill>
                    <a:srgbClr val="FF0000"/>
                  </a:solidFill>
                  <a:latin typeface="Tactic Sans"/>
                  <a:ea typeface="Modern H Medium" panose="020B0603000000020004" pitchFamily="34" charset="-128"/>
                </a:rPr>
                <a:t>ближайших</a:t>
              </a:r>
              <a:r>
                <a:rPr lang="ru-RU" sz="1000" dirty="0">
                  <a:latin typeface="Tactic Sans"/>
                  <a:ea typeface="Modern H Medium" panose="020B0603000000020004" pitchFamily="34" charset="-128"/>
                </a:rPr>
                <a:t> существующих центров </a:t>
              </a:r>
              <a:r>
                <a:rPr lang="en-US" sz="1000" dirty="0">
                  <a:latin typeface="Tactic Sans"/>
                  <a:ea typeface="Modern H Medium" panose="020B0603000000020004" pitchFamily="34" charset="-128"/>
                </a:rPr>
                <a:t>OMODA, EXEED, CHERY</a:t>
              </a:r>
              <a:r>
                <a:rPr lang="ru-RU" sz="1000" dirty="0">
                  <a:latin typeface="Tactic Sans"/>
                  <a:ea typeface="Modern H Medium" panose="020B0603000000020004" pitchFamily="34" charset="-128"/>
                </a:rPr>
                <a:t>. Указать другие автосалоны новых автомобилей и автомобилей с пробегом.</a:t>
              </a:r>
            </a:p>
          </p:txBody>
        </p:sp>
        <p:sp>
          <p:nvSpPr>
            <p:cNvPr id="5" name="Выноска 2 7">
              <a:extLst>
                <a:ext uri="{FF2B5EF4-FFF2-40B4-BE49-F238E27FC236}">
                  <a16:creationId xmlns:a16="http://schemas.microsoft.com/office/drawing/2014/main" id="{D0E41ECE-1E10-4D99-95EC-C46FF54FF1D7}"/>
                </a:ext>
              </a:extLst>
            </p:cNvPr>
            <p:cNvSpPr/>
            <p:nvPr/>
          </p:nvSpPr>
          <p:spPr>
            <a:xfrm>
              <a:off x="2432098" y="4407954"/>
              <a:ext cx="2073506" cy="421242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Предложение</a:t>
              </a: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3FFA18A6-DB2B-4D2B-978B-C5054B5FA64E}"/>
                </a:ext>
              </a:extLst>
            </p:cNvPr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AD3445-EDFB-4F78-BC57-ACD1BBFCBE91}"/>
                </a:ext>
              </a:extLst>
            </p:cNvPr>
            <p:cNvSpPr txBox="1"/>
            <p:nvPr/>
          </p:nvSpPr>
          <p:spPr>
            <a:xfrm>
              <a:off x="4562296" y="2698089"/>
              <a:ext cx="481222" cy="285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8км</a:t>
              </a: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15D1C021-6101-4C17-9D85-1FD7FBDD4963}"/>
                </a:ext>
              </a:extLst>
            </p:cNvPr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C5F7EB-4803-46DC-BEE5-06E7AEDB0F09}"/>
                </a:ext>
              </a:extLst>
            </p:cNvPr>
            <p:cNvSpPr txBox="1"/>
            <p:nvPr/>
          </p:nvSpPr>
          <p:spPr>
            <a:xfrm rot="17107353">
              <a:off x="4658407" y="3021294"/>
              <a:ext cx="445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8км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0B7BA50-D1F0-4D64-B2B3-CD213E05FE11}"/>
                </a:ext>
              </a:extLst>
            </p:cNvPr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23953A-021B-4474-A9F2-71C7A8EFF86D}"/>
              </a:ext>
            </a:extLst>
          </p:cNvPr>
          <p:cNvSpPr txBox="1"/>
          <p:nvPr/>
        </p:nvSpPr>
        <p:spPr>
          <a:xfrm>
            <a:off x="7169852" y="2854090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16км</a:t>
            </a:r>
          </a:p>
        </p:txBody>
      </p:sp>
      <p:sp>
        <p:nvSpPr>
          <p:cNvPr id="12" name="矩形 54">
            <a:extLst>
              <a:ext uri="{FF2B5EF4-FFF2-40B4-BE49-F238E27FC236}">
                <a16:creationId xmlns:a16="http://schemas.microsoft.com/office/drawing/2014/main" id="{0DCB76DA-067F-4660-8813-0BBAA7EDC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</a:rPr>
              <a:t>КАРТА ГОРОДА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13" name="Google Shape;18;p46">
            <a:extLst>
              <a:ext uri="{FF2B5EF4-FFF2-40B4-BE49-F238E27FC236}">
                <a16:creationId xmlns:a16="http://schemas.microsoft.com/office/drawing/2014/main" id="{8ED58CF2-C891-4E10-92B5-9B9D2E298731}"/>
              </a:ext>
            </a:extLst>
          </p:cNvPr>
          <p:cNvGrpSpPr/>
          <p:nvPr/>
        </p:nvGrpSpPr>
        <p:grpSpPr>
          <a:xfrm>
            <a:off x="10843259" y="242840"/>
            <a:ext cx="951575" cy="494192"/>
            <a:chOff x="-1" y="-1"/>
            <a:chExt cx="1761650" cy="833004"/>
          </a:xfrm>
        </p:grpSpPr>
        <p:sp>
          <p:nvSpPr>
            <p:cNvPr id="14" name="Google Shape;19;p46">
              <a:extLst>
                <a:ext uri="{FF2B5EF4-FFF2-40B4-BE49-F238E27FC236}">
                  <a16:creationId xmlns:a16="http://schemas.microsoft.com/office/drawing/2014/main" id="{FDDAC1E2-9459-4D4B-A14C-40943A0C4A4E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5" name="Google Shape;20;p46">
              <a:extLst>
                <a:ext uri="{FF2B5EF4-FFF2-40B4-BE49-F238E27FC236}">
                  <a16:creationId xmlns:a16="http://schemas.microsoft.com/office/drawing/2014/main" id="{433BB744-9CA8-44E7-887C-5700FD89A2E0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6" name="Google Shape;21;p46">
              <a:extLst>
                <a:ext uri="{FF2B5EF4-FFF2-40B4-BE49-F238E27FC236}">
                  <a16:creationId xmlns:a16="http://schemas.microsoft.com/office/drawing/2014/main" id="{EC59AEE3-B62B-4B7B-BDC5-1C8B44B68A32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7" name="Google Shape;22;p46">
              <a:extLst>
                <a:ext uri="{FF2B5EF4-FFF2-40B4-BE49-F238E27FC236}">
                  <a16:creationId xmlns:a16="http://schemas.microsoft.com/office/drawing/2014/main" id="{9BA4EEFF-FF2F-4F9E-AA07-CCD909FCB4FB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8" name="Google Shape;23;p46">
              <a:extLst>
                <a:ext uri="{FF2B5EF4-FFF2-40B4-BE49-F238E27FC236}">
                  <a16:creationId xmlns:a16="http://schemas.microsoft.com/office/drawing/2014/main" id="{20AE4F57-A4CA-4F3D-9080-7B34C23A5C56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9" name="Google Shape;24;p46">
              <a:extLst>
                <a:ext uri="{FF2B5EF4-FFF2-40B4-BE49-F238E27FC236}">
                  <a16:creationId xmlns:a16="http://schemas.microsoft.com/office/drawing/2014/main" id="{4B1678F4-65B7-43A7-94C1-0E3906FAAB75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0" name="Google Shape;25;p46">
              <a:extLst>
                <a:ext uri="{FF2B5EF4-FFF2-40B4-BE49-F238E27FC236}">
                  <a16:creationId xmlns:a16="http://schemas.microsoft.com/office/drawing/2014/main" id="{7B3FD28A-17E2-4818-A4F6-37ED0B653E10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1" name="Google Shape;26;p46">
              <a:extLst>
                <a:ext uri="{FF2B5EF4-FFF2-40B4-BE49-F238E27FC236}">
                  <a16:creationId xmlns:a16="http://schemas.microsoft.com/office/drawing/2014/main" id="{59273673-79A1-4A71-A21D-AB46C26A10E9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2" name="Google Shape;27;p46">
              <a:extLst>
                <a:ext uri="{FF2B5EF4-FFF2-40B4-BE49-F238E27FC236}">
                  <a16:creationId xmlns:a16="http://schemas.microsoft.com/office/drawing/2014/main" id="{4666B694-C6CB-4FB5-AA04-32481B2098BD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CF6012E-8D08-4BFD-95E0-4F6626A28FA6}"/>
              </a:ext>
            </a:extLst>
          </p:cNvPr>
          <p:cNvSpPr txBox="1"/>
          <p:nvPr/>
        </p:nvSpPr>
        <p:spPr>
          <a:xfrm rot="19486034">
            <a:off x="2268557" y="3072641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11471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51E3F15-556F-401E-8A29-52025B23EBCC}"/>
              </a:ext>
            </a:extLst>
          </p:cNvPr>
          <p:cNvGrpSpPr/>
          <p:nvPr/>
        </p:nvGrpSpPr>
        <p:grpSpPr>
          <a:xfrm>
            <a:off x="764126" y="1042112"/>
            <a:ext cx="10663747" cy="5314038"/>
            <a:chOff x="293764" y="880014"/>
            <a:chExt cx="8640000" cy="3697161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E51AD09-B8C1-48F0-9E5B-1C57E08FE7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3764" y="880014"/>
              <a:ext cx="8640000" cy="3697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олилиния 4">
              <a:extLst>
                <a:ext uri="{FF2B5EF4-FFF2-40B4-BE49-F238E27FC236}">
                  <a16:creationId xmlns:a16="http://schemas.microsoft.com/office/drawing/2014/main" id="{EC9C4739-5414-41C5-8534-54EBFB5B9DA9}"/>
                </a:ext>
              </a:extLst>
            </p:cNvPr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8" name="Стрелка влево 6">
              <a:extLst>
                <a:ext uri="{FF2B5EF4-FFF2-40B4-BE49-F238E27FC236}">
                  <a16:creationId xmlns:a16="http://schemas.microsoft.com/office/drawing/2014/main" id="{BB41419D-8F5A-460F-8845-91A2EE2178ED}"/>
                </a:ext>
              </a:extLst>
            </p:cNvPr>
            <p:cNvSpPr/>
            <p:nvPr/>
          </p:nvSpPr>
          <p:spPr>
            <a:xfrm rot="18537169">
              <a:off x="281184" y="2929018"/>
              <a:ext cx="1774445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Bahnschrift SemiLight" panose="020B0502040204020203" pitchFamily="34" charset="0"/>
                </a:rPr>
                <a:t>Левый берег </a:t>
              </a:r>
              <a:r>
                <a:rPr lang="en-US" sz="1200" dirty="0">
                  <a:latin typeface="Bahnschrift SemiLight" panose="020B0502040204020203" pitchFamily="34" charset="0"/>
                </a:rPr>
                <a:t>(  ̴</a:t>
              </a:r>
              <a:r>
                <a:rPr lang="ru-RU" sz="1200" dirty="0">
                  <a:latin typeface="Bahnschrift SemiLight" panose="020B0502040204020203" pitchFamily="34" charset="0"/>
                </a:rPr>
                <a:t>3</a:t>
              </a:r>
              <a:r>
                <a:rPr lang="en-US" sz="1200" dirty="0">
                  <a:latin typeface="Bahnschrift SemiLight" panose="020B0502040204020203" pitchFamily="34" charset="0"/>
                </a:rPr>
                <a:t> </a:t>
              </a:r>
              <a:r>
                <a:rPr lang="ru-RU" sz="1200" dirty="0">
                  <a:latin typeface="Bahnschrift SemiLight" panose="020B0502040204020203" pitchFamily="34" charset="0"/>
                </a:rPr>
                <a:t>км)</a:t>
              </a:r>
            </a:p>
          </p:txBody>
        </p:sp>
        <p:sp>
          <p:nvSpPr>
            <p:cNvPr id="20" name="Выноска 2 8">
              <a:extLst>
                <a:ext uri="{FF2B5EF4-FFF2-40B4-BE49-F238E27FC236}">
                  <a16:creationId xmlns:a16="http://schemas.microsoft.com/office/drawing/2014/main" id="{0665A1EB-32C9-4994-866B-D300672E3157}"/>
                </a:ext>
              </a:extLst>
            </p:cNvPr>
            <p:cNvSpPr/>
            <p:nvPr/>
          </p:nvSpPr>
          <p:spPr>
            <a:xfrm>
              <a:off x="1735360" y="4029912"/>
              <a:ext cx="1459691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276694"/>
                <a:gd name="adj6" fmla="val 148358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Bahnschrift SemiLight" panose="020B0502040204020203" pitchFamily="34" charset="0"/>
                </a:rPr>
                <a:t>Предложение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DFC3581-B01A-4A35-B96F-810C357B56CA}"/>
                </a:ext>
              </a:extLst>
            </p:cNvPr>
            <p:cNvSpPr/>
            <p:nvPr/>
          </p:nvSpPr>
          <p:spPr>
            <a:xfrm rot="1932515">
              <a:off x="5123894" y="3048428"/>
              <a:ext cx="3334960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FC8486-A2DA-4F73-B5EF-8480BCB1027A}"/>
                </a:ext>
              </a:extLst>
            </p:cNvPr>
            <p:cNvSpPr txBox="1"/>
            <p:nvPr/>
          </p:nvSpPr>
          <p:spPr>
            <a:xfrm>
              <a:off x="5469879" y="2812769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Завод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8B2EA7C-49EE-4466-B1BA-3ECF7FE53924}"/>
                </a:ext>
              </a:extLst>
            </p:cNvPr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3566DA-3912-4698-B51C-2AB7B0AD6E4F}"/>
                </a:ext>
              </a:extLst>
            </p:cNvPr>
            <p:cNvSpPr txBox="1"/>
            <p:nvPr/>
          </p:nvSpPr>
          <p:spPr>
            <a:xfrm>
              <a:off x="2697119" y="240638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Парк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565364-B5E4-47CA-A064-06D833D8161A}"/>
                </a:ext>
              </a:extLst>
            </p:cNvPr>
            <p:cNvSpPr txBox="1"/>
            <p:nvPr/>
          </p:nvSpPr>
          <p:spPr>
            <a:xfrm>
              <a:off x="6461531" y="1738980"/>
              <a:ext cx="203934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Жилые кварталы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66BD45-DC89-4612-AB7C-14FBD24EB519}"/>
                </a:ext>
              </a:extLst>
            </p:cNvPr>
            <p:cNvSpPr txBox="1"/>
            <p:nvPr/>
          </p:nvSpPr>
          <p:spPr>
            <a:xfrm>
              <a:off x="433591" y="1045998"/>
              <a:ext cx="3887966" cy="524305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важные на Ваш взгляд объекты: направление основного трафика, ближайшие автомобильные ДЦ, Крупные торговые центры и т.д. и т.п.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6157CC-C6A5-4E5D-B3D7-289D428224B3}"/>
              </a:ext>
            </a:extLst>
          </p:cNvPr>
          <p:cNvSpPr txBox="1"/>
          <p:nvPr/>
        </p:nvSpPr>
        <p:spPr>
          <a:xfrm>
            <a:off x="5030015" y="5127778"/>
            <a:ext cx="5936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  <p:sp>
        <p:nvSpPr>
          <p:cNvPr id="28" name="矩形 54">
            <a:extLst>
              <a:ext uri="{FF2B5EF4-FFF2-40B4-BE49-F238E27FC236}">
                <a16:creationId xmlns:a16="http://schemas.microsoft.com/office/drawing/2014/main" id="{7F2436FF-B434-4F73-8268-34EC4D1F6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</a:rPr>
              <a:t>КАРТА РАЙОНА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29" name="Google Shape;18;p46">
            <a:extLst>
              <a:ext uri="{FF2B5EF4-FFF2-40B4-BE49-F238E27FC236}">
                <a16:creationId xmlns:a16="http://schemas.microsoft.com/office/drawing/2014/main" id="{C60F7E20-0D2E-4FB3-812D-13A40C79C500}"/>
              </a:ext>
            </a:extLst>
          </p:cNvPr>
          <p:cNvGrpSpPr/>
          <p:nvPr/>
        </p:nvGrpSpPr>
        <p:grpSpPr>
          <a:xfrm>
            <a:off x="10843259" y="242840"/>
            <a:ext cx="951575" cy="494192"/>
            <a:chOff x="-1" y="-1"/>
            <a:chExt cx="1761650" cy="833004"/>
          </a:xfrm>
        </p:grpSpPr>
        <p:sp>
          <p:nvSpPr>
            <p:cNvPr id="30" name="Google Shape;19;p46">
              <a:extLst>
                <a:ext uri="{FF2B5EF4-FFF2-40B4-BE49-F238E27FC236}">
                  <a16:creationId xmlns:a16="http://schemas.microsoft.com/office/drawing/2014/main" id="{201927A1-7505-4090-AB07-EE54C5808BE6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1" name="Google Shape;20;p46">
              <a:extLst>
                <a:ext uri="{FF2B5EF4-FFF2-40B4-BE49-F238E27FC236}">
                  <a16:creationId xmlns:a16="http://schemas.microsoft.com/office/drawing/2014/main" id="{DC208591-D5F3-4D2F-A097-50EB1D6924D1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2" name="Google Shape;21;p46">
              <a:extLst>
                <a:ext uri="{FF2B5EF4-FFF2-40B4-BE49-F238E27FC236}">
                  <a16:creationId xmlns:a16="http://schemas.microsoft.com/office/drawing/2014/main" id="{656DCE4F-0842-4859-BD3D-4DFF5385F3AB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3" name="Google Shape;22;p46">
              <a:extLst>
                <a:ext uri="{FF2B5EF4-FFF2-40B4-BE49-F238E27FC236}">
                  <a16:creationId xmlns:a16="http://schemas.microsoft.com/office/drawing/2014/main" id="{0BE2B877-6B05-4143-AE63-8077D73D399B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4" name="Google Shape;23;p46">
              <a:extLst>
                <a:ext uri="{FF2B5EF4-FFF2-40B4-BE49-F238E27FC236}">
                  <a16:creationId xmlns:a16="http://schemas.microsoft.com/office/drawing/2014/main" id="{2F0DA0D3-611C-4C00-BEE8-6474E989EE37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5" name="Google Shape;24;p46">
              <a:extLst>
                <a:ext uri="{FF2B5EF4-FFF2-40B4-BE49-F238E27FC236}">
                  <a16:creationId xmlns:a16="http://schemas.microsoft.com/office/drawing/2014/main" id="{0424F0AA-7826-46F8-BE0B-BE7A746C79BA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6" name="Google Shape;25;p46">
              <a:extLst>
                <a:ext uri="{FF2B5EF4-FFF2-40B4-BE49-F238E27FC236}">
                  <a16:creationId xmlns:a16="http://schemas.microsoft.com/office/drawing/2014/main" id="{5F7B5172-27CE-44AA-82DF-153CC4ABB924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7" name="Google Shape;26;p46">
              <a:extLst>
                <a:ext uri="{FF2B5EF4-FFF2-40B4-BE49-F238E27FC236}">
                  <a16:creationId xmlns:a16="http://schemas.microsoft.com/office/drawing/2014/main" id="{229D1E65-B90B-4153-ACB2-8E8611F4C552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8" name="Google Shape;27;p46">
              <a:extLst>
                <a:ext uri="{FF2B5EF4-FFF2-40B4-BE49-F238E27FC236}">
                  <a16:creationId xmlns:a16="http://schemas.microsoft.com/office/drawing/2014/main" id="{8416EB79-EAB5-4A7B-8824-D97CBDFB7505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81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EB226B-BC48-427F-A693-485E166CD1F9}"/>
              </a:ext>
            </a:extLst>
          </p:cNvPr>
          <p:cNvGrpSpPr/>
          <p:nvPr/>
        </p:nvGrpSpPr>
        <p:grpSpPr>
          <a:xfrm>
            <a:off x="495261" y="1013340"/>
            <a:ext cx="10963675" cy="5302369"/>
            <a:chOff x="611189" y="1125742"/>
            <a:chExt cx="7325107" cy="3909141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964A786D-E0E6-4596-830B-76D83213E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396" y="1125742"/>
              <a:ext cx="7200900" cy="3579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913E8F23-7782-402B-90B7-01DDE4868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89" y="4807975"/>
              <a:ext cx="2378075" cy="226907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>
                  <a:latin typeface="TT Hoves Pro" panose="020B0003020000020203" pitchFamily="34" charset="-52"/>
                  <a:ea typeface="Modern H Medium" pitchFamily="34" charset="-128"/>
                </a:rPr>
                <a:t>Бренд №1</a:t>
              </a:r>
              <a:r>
                <a:rPr lang="en-US" sz="1400" dirty="0">
                  <a:latin typeface="TT Hoves Pro" panose="020B0003020000020203" pitchFamily="34" charset="-52"/>
                  <a:ea typeface="Modern H Medium" pitchFamily="34" charset="-128"/>
                </a:rPr>
                <a:t> </a:t>
              </a:r>
              <a:endParaRPr lang="ru-RU" sz="1400" dirty="0">
                <a:latin typeface="TT Hoves Pro" panose="020B0003020000020203" pitchFamily="34" charset="-52"/>
                <a:ea typeface="Modern H Medium" pitchFamily="34" charset="-128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EB3D203D-809E-4DE4-9C2A-ACA30B9DF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5875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566A98D8-655C-410E-B2EF-90F7408BE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138" y="4807973"/>
              <a:ext cx="1655762" cy="226907"/>
            </a:xfrm>
            <a:prstGeom prst="rect">
              <a:avLst/>
            </a:prstGeom>
            <a:solidFill>
              <a:srgbClr val="02B906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chemeClr val="accent2"/>
                  </a:solidFill>
                  <a:latin typeface="TT Hoves Pro" panose="020B0003020000020203" pitchFamily="34" charset="-52"/>
                  <a:ea typeface="Modern H Medium" pitchFamily="34" charset="-128"/>
                </a:rPr>
                <a:t>Предложение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4A3A3ABA-5B5B-4E1F-9565-1C76797F3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73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99A660FE-67E2-4ED7-99DA-01D14C82E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363" y="4807976"/>
              <a:ext cx="1441450" cy="226907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>
                  <a:latin typeface="TT Hoves Pro" panose="020B0003020000020203" pitchFamily="34" charset="-52"/>
                  <a:ea typeface="Modern H Medium" pitchFamily="34" charset="-128"/>
                </a:rPr>
                <a:t>Бренд №2</a:t>
              </a: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6677DE-C81E-4230-BA3D-2F0452F19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4163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C22A01B5-E79E-47DD-B703-6139C76B1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6538" y="4807973"/>
              <a:ext cx="1009650" cy="226907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>
                  <a:latin typeface="TT Hoves Pro" panose="020B0003020000020203" pitchFamily="34" charset="-52"/>
                  <a:ea typeface="Modern H Medium" pitchFamily="34" charset="-128"/>
                </a:rPr>
                <a:t>Бренд №3</a:t>
              </a: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85EAC666-EDE0-4FF6-A367-2870C8DDA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258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223575-13A1-467F-84C4-9DAC9B916B1A}"/>
              </a:ext>
            </a:extLst>
          </p:cNvPr>
          <p:cNvSpPr txBox="1"/>
          <p:nvPr/>
        </p:nvSpPr>
        <p:spPr>
          <a:xfrm rot="20153532">
            <a:off x="2103081" y="2019678"/>
            <a:ext cx="7831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  <p:sp>
        <p:nvSpPr>
          <p:cNvPr id="13" name="矩形 54">
            <a:extLst>
              <a:ext uri="{FF2B5EF4-FFF2-40B4-BE49-F238E27FC236}">
                <a16:creationId xmlns:a16="http://schemas.microsoft.com/office/drawing/2014/main" id="{C1F246E5-B531-4409-BC89-E88E83010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</a:rPr>
              <a:t>ГЕНПЛАН ТЕРРИТОРИИ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14" name="Google Shape;18;p46">
            <a:extLst>
              <a:ext uri="{FF2B5EF4-FFF2-40B4-BE49-F238E27FC236}">
                <a16:creationId xmlns:a16="http://schemas.microsoft.com/office/drawing/2014/main" id="{5FE11153-5537-4127-AE00-5AF05C958844}"/>
              </a:ext>
            </a:extLst>
          </p:cNvPr>
          <p:cNvGrpSpPr/>
          <p:nvPr/>
        </p:nvGrpSpPr>
        <p:grpSpPr>
          <a:xfrm>
            <a:off x="10843259" y="242840"/>
            <a:ext cx="951575" cy="494192"/>
            <a:chOff x="-1" y="-1"/>
            <a:chExt cx="1761650" cy="833004"/>
          </a:xfrm>
        </p:grpSpPr>
        <p:sp>
          <p:nvSpPr>
            <p:cNvPr id="15" name="Google Shape;19;p46">
              <a:extLst>
                <a:ext uri="{FF2B5EF4-FFF2-40B4-BE49-F238E27FC236}">
                  <a16:creationId xmlns:a16="http://schemas.microsoft.com/office/drawing/2014/main" id="{0E78BB3D-A8A2-48B5-8C35-684BE81BE1B4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6" name="Google Shape;20;p46">
              <a:extLst>
                <a:ext uri="{FF2B5EF4-FFF2-40B4-BE49-F238E27FC236}">
                  <a16:creationId xmlns:a16="http://schemas.microsoft.com/office/drawing/2014/main" id="{B6BED68B-9748-4405-9D1C-8A42B3B100B5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7" name="Google Shape;21;p46">
              <a:extLst>
                <a:ext uri="{FF2B5EF4-FFF2-40B4-BE49-F238E27FC236}">
                  <a16:creationId xmlns:a16="http://schemas.microsoft.com/office/drawing/2014/main" id="{1AA16F20-1872-44B8-8136-FFC418CE88BC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8" name="Google Shape;22;p46">
              <a:extLst>
                <a:ext uri="{FF2B5EF4-FFF2-40B4-BE49-F238E27FC236}">
                  <a16:creationId xmlns:a16="http://schemas.microsoft.com/office/drawing/2014/main" id="{C4EF7A69-038A-4D5A-97A3-36F83EECEEDE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9" name="Google Shape;23;p46">
              <a:extLst>
                <a:ext uri="{FF2B5EF4-FFF2-40B4-BE49-F238E27FC236}">
                  <a16:creationId xmlns:a16="http://schemas.microsoft.com/office/drawing/2014/main" id="{5F4EE3FE-CE58-418E-ABF4-AD9B84BEB994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0" name="Google Shape;24;p46">
              <a:extLst>
                <a:ext uri="{FF2B5EF4-FFF2-40B4-BE49-F238E27FC236}">
                  <a16:creationId xmlns:a16="http://schemas.microsoft.com/office/drawing/2014/main" id="{21268739-668E-4D33-A033-DB8F624DE169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1" name="Google Shape;25;p46">
              <a:extLst>
                <a:ext uri="{FF2B5EF4-FFF2-40B4-BE49-F238E27FC236}">
                  <a16:creationId xmlns:a16="http://schemas.microsoft.com/office/drawing/2014/main" id="{513E866A-7A86-4052-A4BF-5416ACE9AD6D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2" name="Google Shape;26;p46">
              <a:extLst>
                <a:ext uri="{FF2B5EF4-FFF2-40B4-BE49-F238E27FC236}">
                  <a16:creationId xmlns:a16="http://schemas.microsoft.com/office/drawing/2014/main" id="{6A4DCC37-BB47-4785-8BE2-5F1B7AFD6254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3" name="Google Shape;27;p46">
              <a:extLst>
                <a:ext uri="{FF2B5EF4-FFF2-40B4-BE49-F238E27FC236}">
                  <a16:creationId xmlns:a16="http://schemas.microsoft.com/office/drawing/2014/main" id="{A2766BE5-6FB4-47B8-A570-B61F29121A11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34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20DA2E-4004-4FDB-ADCF-9D70E32D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5" y="1324577"/>
            <a:ext cx="6956024" cy="524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9474E2A6-BA38-4B4A-BDE4-A1E894A34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73993"/>
              </p:ext>
            </p:extLst>
          </p:nvPr>
        </p:nvGraphicFramePr>
        <p:xfrm>
          <a:off x="329983" y="2772345"/>
          <a:ext cx="3781842" cy="2060448"/>
        </p:xfrm>
        <a:graphic>
          <a:graphicData uri="http://schemas.openxmlformats.org/drawingml/2006/table">
            <a:tbl>
              <a:tblPr/>
              <a:tblGrid>
                <a:gridCol w="233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Шоу-рум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Size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Размер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*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Общая площадь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(m x m)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Шоу-рум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PANGO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Size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Размер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*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Площадь экспонирования автомобилей с пробегом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PANGO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m x m)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54">
            <a:extLst>
              <a:ext uri="{FF2B5EF4-FFF2-40B4-BE49-F238E27FC236}">
                <a16:creationId xmlns:a16="http://schemas.microsoft.com/office/drawing/2014/main" id="{AFE573D7-8647-44CE-A765-F1B66E603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</a:rPr>
              <a:t>ПЛАНИРОВКА ЗДАНИЯ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5" name="Google Shape;18;p46">
            <a:extLst>
              <a:ext uri="{FF2B5EF4-FFF2-40B4-BE49-F238E27FC236}">
                <a16:creationId xmlns:a16="http://schemas.microsoft.com/office/drawing/2014/main" id="{4EAB27EB-D156-40AA-9332-192024420190}"/>
              </a:ext>
            </a:extLst>
          </p:cNvPr>
          <p:cNvGrpSpPr/>
          <p:nvPr/>
        </p:nvGrpSpPr>
        <p:grpSpPr>
          <a:xfrm>
            <a:off x="10843259" y="242840"/>
            <a:ext cx="951575" cy="494192"/>
            <a:chOff x="-1" y="-1"/>
            <a:chExt cx="1761650" cy="833004"/>
          </a:xfrm>
        </p:grpSpPr>
        <p:sp>
          <p:nvSpPr>
            <p:cNvPr id="6" name="Google Shape;19;p46">
              <a:extLst>
                <a:ext uri="{FF2B5EF4-FFF2-40B4-BE49-F238E27FC236}">
                  <a16:creationId xmlns:a16="http://schemas.microsoft.com/office/drawing/2014/main" id="{3858AFB6-42A4-4A48-9763-37ECA14E0D8E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7" name="Google Shape;20;p46">
              <a:extLst>
                <a:ext uri="{FF2B5EF4-FFF2-40B4-BE49-F238E27FC236}">
                  <a16:creationId xmlns:a16="http://schemas.microsoft.com/office/drawing/2014/main" id="{77D52693-32B3-4A21-B309-7E38A95E55A6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8" name="Google Shape;21;p46">
              <a:extLst>
                <a:ext uri="{FF2B5EF4-FFF2-40B4-BE49-F238E27FC236}">
                  <a16:creationId xmlns:a16="http://schemas.microsoft.com/office/drawing/2014/main" id="{172AAB6E-DFF5-454F-A7A7-230288E3482E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9" name="Google Shape;22;p46">
              <a:extLst>
                <a:ext uri="{FF2B5EF4-FFF2-40B4-BE49-F238E27FC236}">
                  <a16:creationId xmlns:a16="http://schemas.microsoft.com/office/drawing/2014/main" id="{31396135-5FD5-47D9-BC05-B19AC328E4E5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0" name="Google Shape;23;p46">
              <a:extLst>
                <a:ext uri="{FF2B5EF4-FFF2-40B4-BE49-F238E27FC236}">
                  <a16:creationId xmlns:a16="http://schemas.microsoft.com/office/drawing/2014/main" id="{DC370A6B-41B6-4523-AA05-A6B22CC7B774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1" name="Google Shape;24;p46">
              <a:extLst>
                <a:ext uri="{FF2B5EF4-FFF2-40B4-BE49-F238E27FC236}">
                  <a16:creationId xmlns:a16="http://schemas.microsoft.com/office/drawing/2014/main" id="{EFB60C24-F1CA-44D9-B6E6-AD1B95C8771F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2" name="Google Shape;25;p46">
              <a:extLst>
                <a:ext uri="{FF2B5EF4-FFF2-40B4-BE49-F238E27FC236}">
                  <a16:creationId xmlns:a16="http://schemas.microsoft.com/office/drawing/2014/main" id="{BE218A28-B971-44F8-A0E1-40D659428527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3" name="Google Shape;26;p46">
              <a:extLst>
                <a:ext uri="{FF2B5EF4-FFF2-40B4-BE49-F238E27FC236}">
                  <a16:creationId xmlns:a16="http://schemas.microsoft.com/office/drawing/2014/main" id="{9AC4E227-A439-49BF-B8C5-9ED44984146D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4" name="Google Shape;27;p46">
              <a:extLst>
                <a:ext uri="{FF2B5EF4-FFF2-40B4-BE49-F238E27FC236}">
                  <a16:creationId xmlns:a16="http://schemas.microsoft.com/office/drawing/2014/main" id="{20B5A55E-0F19-4E85-A6BB-2D21EC90CB27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13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4">
            <a:extLst>
              <a:ext uri="{FF2B5EF4-FFF2-40B4-BE49-F238E27FC236}">
                <a16:creationId xmlns:a16="http://schemas.microsoft.com/office/drawing/2014/main" id="{8714D732-B2A8-4FB0-822B-94C9A0AA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ПАРКОВКА АВТОМОБИЛЕЙ С ПРОБЕГОМ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5BF4B5-CD7C-4C80-B63A-761F01A8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46966"/>
            <a:ext cx="5384775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latin typeface="TT Hoves Pro" panose="020B0003020000020203" pitchFamily="34" charset="-52"/>
                <a:ea typeface="Modern H Medium" panose="020B0603000000020004" pitchFamily="34" charset="-128"/>
              </a:rPr>
              <a:t>Дополнительное фото №3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1CEA6-6F55-48DA-9F88-F6F86C648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1" y="3946966"/>
            <a:ext cx="5384774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latin typeface="TT Hoves Pro" panose="020B0003020000020203" pitchFamily="34" charset="-52"/>
                <a:ea typeface="Modern H Medium" panose="020B0603000000020004" pitchFamily="34" charset="-128"/>
              </a:rPr>
              <a:t>Дополнительное фото №2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A791B8-842B-47D4-825F-2FBE1602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22121"/>
            <a:ext cx="5384775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latin typeface="TT Hoves Pro" panose="020B0003020000020203" pitchFamily="34" charset="-52"/>
                <a:ea typeface="Modern H Medium" panose="020B0603000000020004" pitchFamily="34" charset="-128"/>
              </a:rPr>
              <a:t>Дополнительное фото №1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B9C44A1-5140-448C-AB81-642C670D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1" y="1122121"/>
            <a:ext cx="5384774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парковки автомобилей с пробегом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29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4">
            <a:extLst>
              <a:ext uri="{FF2B5EF4-FFF2-40B4-BE49-F238E27FC236}">
                <a16:creationId xmlns:a16="http://schemas.microsoft.com/office/drawing/2014/main" id="{8714D732-B2A8-4FB0-822B-94C9A0AA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ЗДАНИЕ. ФАСАД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5BF4B5-CD7C-4C80-B63A-761F01A8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46966"/>
            <a:ext cx="5384775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latin typeface="TT Hoves Pro" panose="020B0003020000020203" pitchFamily="34" charset="-52"/>
                <a:ea typeface="Modern H Medium" panose="020B0603000000020004" pitchFamily="34" charset="-128"/>
              </a:rPr>
              <a:t>Фото клиентской парковки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1CEA6-6F55-48DA-9F88-F6F86C648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1" y="3946966"/>
            <a:ext cx="5384774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фронтальное фасада здания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A791B8-842B-47D4-825F-2FBE1602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22121"/>
            <a:ext cx="5384775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фасада здания справа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B9C44A1-5140-448C-AB81-642C670D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1" y="1122121"/>
            <a:ext cx="5384774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фасада здания слева 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40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4">
            <a:extLst>
              <a:ext uri="{FF2B5EF4-FFF2-40B4-BE49-F238E27FC236}">
                <a16:creationId xmlns:a16="http://schemas.microsoft.com/office/drawing/2014/main" id="{57118DB4-0362-4F96-9063-6F56E2601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" y="137652"/>
            <a:ext cx="751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1" name="Объект 6">
            <a:extLst>
              <a:ext uri="{FF2B5EF4-FFF2-40B4-BE49-F238E27FC236}">
                <a16:creationId xmlns:a16="http://schemas.microsoft.com/office/drawing/2014/main" id="{9A808756-91B4-4D7F-AB56-C813A6A9FD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562358"/>
              </p:ext>
            </p:extLst>
          </p:nvPr>
        </p:nvGraphicFramePr>
        <p:xfrm>
          <a:off x="1239701" y="2816932"/>
          <a:ext cx="8640960" cy="1623328"/>
        </p:xfrm>
        <a:graphic>
          <a:graphicData uri="http://schemas.openxmlformats.org/drawingml/2006/table">
            <a:tbl>
              <a:tblPr/>
              <a:tblGrid>
                <a:gridCol w="2319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Company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Компания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с ИНН)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9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9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Holding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Название холдинга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9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723387"/>
                  </a:ext>
                </a:extLst>
              </a:tr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City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Город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9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Date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Дата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9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63910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4">
            <a:extLst>
              <a:ext uri="{FF2B5EF4-FFF2-40B4-BE49-F238E27FC236}">
                <a16:creationId xmlns:a16="http://schemas.microsoft.com/office/drawing/2014/main" id="{8714D732-B2A8-4FB0-822B-94C9A0AA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ЗДАНИЕ. ШОУРУМ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5BF4B5-CD7C-4C80-B63A-761F01A8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46966"/>
            <a:ext cx="5384775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latin typeface="TT Hoves Pro" panose="020B0003020000020203" pitchFamily="34" charset="-52"/>
                <a:ea typeface="Modern H Medium" panose="020B0603000000020004" pitchFamily="34" charset="-128"/>
              </a:rPr>
              <a:t>Фото рабочих мест отдела продаж</a:t>
            </a:r>
          </a:p>
          <a:p>
            <a:pPr algn="ctr"/>
            <a:r>
              <a:rPr lang="ru-RU" sz="2000" dirty="0">
                <a:latin typeface="TT Hoves Pro" panose="020B0003020000020203" pitchFamily="34" charset="-52"/>
                <a:ea typeface="Modern H Medium" panose="020B0603000000020004" pitchFamily="34" charset="-128"/>
              </a:rPr>
              <a:t>автомобилей с пробегом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1CEA6-6F55-48DA-9F88-F6F86C648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1" y="3946966"/>
            <a:ext cx="5384774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ресепшн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A791B8-842B-47D4-825F-2FBE1602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22121"/>
            <a:ext cx="5384775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шоурума из его правой части 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B9C44A1-5140-448C-AB81-642C670D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1" y="1122121"/>
            <a:ext cx="5384774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шоурума из его левой части 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0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4">
            <a:extLst>
              <a:ext uri="{FF2B5EF4-FFF2-40B4-BE49-F238E27FC236}">
                <a16:creationId xmlns:a16="http://schemas.microsoft.com/office/drawing/2014/main" id="{8714D732-B2A8-4FB0-822B-94C9A0AA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ЗДАНИЕ. СЕРВИС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5BF4B5-CD7C-4C80-B63A-761F01A8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46966"/>
            <a:ext cx="5384775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latin typeface="TT Hoves Pro" panose="020B0003020000020203" pitchFamily="34" charset="-52"/>
                <a:ea typeface="Modern H Medium" panose="020B0603000000020004" pitchFamily="34" charset="-128"/>
              </a:rPr>
              <a:t>Фото фотозоны для автомобилей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1CEA6-6F55-48DA-9F88-F6F86C648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1" y="3946966"/>
            <a:ext cx="5384774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постов подготовки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A791B8-842B-47D4-825F-2FBE1602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22121"/>
            <a:ext cx="5384775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слесарного цеха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B9C44A1-5140-448C-AB81-642C670D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1" y="1122121"/>
            <a:ext cx="5384774" cy="23635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altLang="zh-CN" sz="2000" dirty="0"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Фото мойки для автомобилей</a:t>
            </a:r>
            <a:endParaRPr kumimoji="1" lang="en-US" altLang="zh-CN" sz="2000" dirty="0"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71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5EB38F-F0D8-46AA-8319-988AD79FF671}"/>
              </a:ext>
            </a:extLst>
          </p:cNvPr>
          <p:cNvSpPr txBox="1"/>
          <p:nvPr/>
        </p:nvSpPr>
        <p:spPr>
          <a:xfrm>
            <a:off x="2333872" y="294959"/>
            <a:ext cx="88569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TT Hoves Pro" panose="020B0003020000020203" pitchFamily="34" charset="-52"/>
                <a:sym typeface="Pragmatica Book"/>
              </a:rPr>
              <a:t>ПОДГОТОВКА ЗАЯВКИ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2B906"/>
              </a:solidFill>
              <a:effectLst/>
              <a:uFillTx/>
              <a:latin typeface="TT Hoves Pro" panose="020B0003020000020203" pitchFamily="34" charset="-52"/>
              <a:sym typeface="Pragmatica Book"/>
            </a:endParaRPr>
          </a:p>
        </p:txBody>
      </p:sp>
      <p:sp>
        <p:nvSpPr>
          <p:cNvPr id="3" name="矩形 16">
            <a:extLst>
              <a:ext uri="{FF2B5EF4-FFF2-40B4-BE49-F238E27FC236}">
                <a16:creationId xmlns:a16="http://schemas.microsoft.com/office/drawing/2014/main" id="{711D901C-C499-481F-A5B7-D4F283FE48A9}"/>
              </a:ext>
            </a:extLst>
          </p:cNvPr>
          <p:cNvSpPr/>
          <p:nvPr/>
        </p:nvSpPr>
        <p:spPr>
          <a:xfrm>
            <a:off x="2549897" y="1571657"/>
            <a:ext cx="86409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Рекомендуется добавить дополнительную информацию о компании:</a:t>
            </a:r>
          </a:p>
          <a:p>
            <a:pPr>
              <a:buClr>
                <a:schemeClr val="accent2"/>
              </a:buClr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- История;</a:t>
            </a:r>
          </a:p>
          <a:p>
            <a:pPr>
              <a:buClr>
                <a:schemeClr val="accent2"/>
              </a:buClr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- Персонал;</a:t>
            </a:r>
          </a:p>
          <a:p>
            <a:pPr>
              <a:buClr>
                <a:schemeClr val="accent2"/>
              </a:buClr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- Любые количественные / качественные показатели;</a:t>
            </a:r>
          </a:p>
          <a:p>
            <a:pPr>
              <a:buClr>
                <a:schemeClr val="accent2"/>
              </a:buClr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- Клиентская база;</a:t>
            </a:r>
          </a:p>
          <a:p>
            <a:pPr marL="285750" indent="-285750">
              <a:buClr>
                <a:schemeClr val="accent2"/>
              </a:buClr>
              <a:buFontTx/>
              <a:buChar char="-"/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Любая другая информация, которая на Ваш взгляд может более подробно познакомить с Вашей компанией</a:t>
            </a:r>
          </a:p>
          <a:p>
            <a:pPr>
              <a:buClr>
                <a:schemeClr val="accent2"/>
              </a:buClr>
            </a:pPr>
            <a:endParaRPr lang="ru-RU" sz="1600" dirty="0">
              <a:solidFill>
                <a:schemeClr val="accent2"/>
              </a:solidFill>
              <a:latin typeface="TT Hoves Pro" panose="020B0003020000020203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Если размер Заявки превышает 8 Мб, просьба сохранить её в облаке и прислать письмо со ссылкой, приоритет Яндекс диск</a:t>
            </a:r>
          </a:p>
          <a:p>
            <a:pPr>
              <a:buClr>
                <a:schemeClr val="accent2"/>
              </a:buClr>
            </a:pPr>
            <a:endParaRPr lang="ru-RU" sz="1600" dirty="0">
              <a:solidFill>
                <a:schemeClr val="accent2"/>
              </a:solidFill>
              <a:latin typeface="TT Hoves Pro" panose="020B0003020000020203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Обратите снимание на качество фотографий. Ракурс должен отражать</a:t>
            </a:r>
          </a:p>
          <a:p>
            <a:pPr>
              <a:buClr>
                <a:schemeClr val="accent2"/>
              </a:buClr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Ключевые элементы помещения\территории</a:t>
            </a:r>
          </a:p>
          <a:p>
            <a:pPr>
              <a:buClr>
                <a:schemeClr val="accent2"/>
              </a:buClr>
            </a:pPr>
            <a:endParaRPr lang="ru-RU" sz="1600" dirty="0">
              <a:solidFill>
                <a:schemeClr val="accent2"/>
              </a:solidFill>
              <a:latin typeface="TT Hoves Pro" panose="020B0003020000020203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Если у вас появились вопросы – пожалуйста, обращайтесь</a:t>
            </a:r>
            <a:r>
              <a:rPr lang="en-US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на контактные 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e-mail</a:t>
            </a: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 отдела развития дилерской сети </a:t>
            </a:r>
            <a:r>
              <a:rPr lang="en-US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PANGO CARS</a:t>
            </a:r>
            <a:r>
              <a:rPr lang="ru-RU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accent2"/>
              </a:solidFill>
              <a:latin typeface="TT Hoves Pro" panose="020B0003020000020203" pitchFamily="34" charset="-52"/>
              <a:cs typeface="Arial" panose="020B0604020202020204" pitchFamily="34" charset="0"/>
            </a:endParaRPr>
          </a:p>
          <a:p>
            <a:endParaRPr lang="ru-RU" sz="1200" b="1" dirty="0">
              <a:latin typeface="TT Hoves Pro" panose="020B0003020000020203" pitchFamily="34" charset="-52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dnd@pangocars.ru</a:t>
            </a:r>
            <a:endParaRPr lang="ru-RU" sz="1600" dirty="0">
              <a:solidFill>
                <a:schemeClr val="accent2"/>
              </a:solidFill>
              <a:latin typeface="TT Hoves Pro" panose="020B0003020000020203" pitchFamily="34" charset="-52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2"/>
                </a:solidFill>
                <a:latin typeface="TT Hoves Pro" panose="020B0003020000020203" pitchFamily="34" charset="-52"/>
                <a:cs typeface="Arial" panose="020B0604020202020204" pitchFamily="34" charset="0"/>
              </a:rPr>
              <a:t>- Andrey.Vasetskiy@pangocars.ru</a:t>
            </a:r>
            <a:endParaRPr lang="ru-RU" sz="1100" dirty="0">
              <a:solidFill>
                <a:schemeClr val="accent2"/>
              </a:solidFill>
              <a:latin typeface="TT Hoves Pro" panose="020B0003020000020203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1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18;p46">
            <a:extLst>
              <a:ext uri="{FF2B5EF4-FFF2-40B4-BE49-F238E27FC236}">
                <a16:creationId xmlns:a16="http://schemas.microsoft.com/office/drawing/2014/main" id="{73FD1F42-F991-A61D-7F53-07FA3C42B9F3}"/>
              </a:ext>
            </a:extLst>
          </p:cNvPr>
          <p:cNvGrpSpPr/>
          <p:nvPr/>
        </p:nvGrpSpPr>
        <p:grpSpPr>
          <a:xfrm>
            <a:off x="10843259" y="300135"/>
            <a:ext cx="951575" cy="494192"/>
            <a:chOff x="-1" y="-1"/>
            <a:chExt cx="1761650" cy="833004"/>
          </a:xfrm>
        </p:grpSpPr>
        <p:sp>
          <p:nvSpPr>
            <p:cNvPr id="36" name="Google Shape;19;p46">
              <a:extLst>
                <a:ext uri="{FF2B5EF4-FFF2-40B4-BE49-F238E27FC236}">
                  <a16:creationId xmlns:a16="http://schemas.microsoft.com/office/drawing/2014/main" id="{4EB56319-6655-6D90-1E06-D8B3031FB4FA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7" name="Google Shape;20;p46">
              <a:extLst>
                <a:ext uri="{FF2B5EF4-FFF2-40B4-BE49-F238E27FC236}">
                  <a16:creationId xmlns:a16="http://schemas.microsoft.com/office/drawing/2014/main" id="{DB3114B9-C624-F66E-E97C-661C83E4E2D0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8" name="Google Shape;21;p46">
              <a:extLst>
                <a:ext uri="{FF2B5EF4-FFF2-40B4-BE49-F238E27FC236}">
                  <a16:creationId xmlns:a16="http://schemas.microsoft.com/office/drawing/2014/main" id="{0F9D350D-9ABE-30FA-B96A-C81B92B3722E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9" name="Google Shape;22;p46">
              <a:extLst>
                <a:ext uri="{FF2B5EF4-FFF2-40B4-BE49-F238E27FC236}">
                  <a16:creationId xmlns:a16="http://schemas.microsoft.com/office/drawing/2014/main" id="{4A5799FC-5403-F195-25ED-BAC32D27E541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40" name="Google Shape;23;p46">
              <a:extLst>
                <a:ext uri="{FF2B5EF4-FFF2-40B4-BE49-F238E27FC236}">
                  <a16:creationId xmlns:a16="http://schemas.microsoft.com/office/drawing/2014/main" id="{459D14A3-CFBE-CD3C-4BAB-BA86B9E616CC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41" name="Google Shape;24;p46">
              <a:extLst>
                <a:ext uri="{FF2B5EF4-FFF2-40B4-BE49-F238E27FC236}">
                  <a16:creationId xmlns:a16="http://schemas.microsoft.com/office/drawing/2014/main" id="{B823451D-CDC7-4D47-45AC-52042D13C261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42" name="Google Shape;25;p46">
              <a:extLst>
                <a:ext uri="{FF2B5EF4-FFF2-40B4-BE49-F238E27FC236}">
                  <a16:creationId xmlns:a16="http://schemas.microsoft.com/office/drawing/2014/main" id="{E4308DE0-331B-BC73-F907-502696CC2BE7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43" name="Google Shape;26;p46">
              <a:extLst>
                <a:ext uri="{FF2B5EF4-FFF2-40B4-BE49-F238E27FC236}">
                  <a16:creationId xmlns:a16="http://schemas.microsoft.com/office/drawing/2014/main" id="{40DC2DBA-001E-4FFB-1748-AE578BB1E0A9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44" name="Google Shape;27;p46">
              <a:extLst>
                <a:ext uri="{FF2B5EF4-FFF2-40B4-BE49-F238E27FC236}">
                  <a16:creationId xmlns:a16="http://schemas.microsoft.com/office/drawing/2014/main" id="{C3DFD12B-BEB3-45C3-49B9-6FF141DCE94F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6729122" y="2665236"/>
            <a:ext cx="3528955" cy="10004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800" b="1" dirty="0">
                <a:solidFill>
                  <a:schemeClr val="accent2"/>
                </a:solidFill>
                <a:latin typeface="TT Hoves Pro" panose="020B0003020000020203" pitchFamily="34" charset="-52"/>
              </a:rPr>
              <a:t>СПАСИБО!</a:t>
            </a:r>
            <a:endParaRPr lang="ru-RU" sz="4800" b="1" i="1" dirty="0">
              <a:solidFill>
                <a:schemeClr val="accent2"/>
              </a:solidFill>
              <a:latin typeface="TT Hoves Pro" panose="020B0003020000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495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18">
            <a:extLst>
              <a:ext uri="{FF2B5EF4-FFF2-40B4-BE49-F238E27FC236}">
                <a16:creationId xmlns:a16="http://schemas.microsoft.com/office/drawing/2014/main" id="{63DA350A-B743-4016-A447-4B3C920AF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12924"/>
              </p:ext>
            </p:extLst>
          </p:nvPr>
        </p:nvGraphicFramePr>
        <p:xfrm>
          <a:off x="380638" y="949121"/>
          <a:ext cx="11394271" cy="2812649"/>
        </p:xfrm>
        <a:graphic>
          <a:graphicData uri="http://schemas.openxmlformats.org/drawingml/2006/table">
            <a:tbl>
              <a:tblPr/>
              <a:tblGrid>
                <a:gridCol w="2847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14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Contact information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Контактная информация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Legal Entity Name </a:t>
                      </a: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Наименование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odern H Medium"/>
                        </a:rPr>
                        <a:t>Укажите</a:t>
                      </a:r>
                      <a:r>
                        <a:rPr lang="ru-RU" sz="1050" b="0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odern H Medium"/>
                        </a:rPr>
                        <a:t>, пожалуйста, юридическое лицо, </a:t>
                      </a:r>
                      <a:r>
                        <a:rPr lang="ru-RU" sz="1050" b="1" i="0" u="sng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odern H Medium"/>
                        </a:rPr>
                        <a:t>с которым планируется заключение Дилерского соглашения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odern H Medium"/>
                        </a:rPr>
                        <a:t>Укажите</a:t>
                      </a:r>
                      <a:r>
                        <a:rPr lang="ru-RU" sz="1050" b="0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odern H Medium"/>
                        </a:rPr>
                        <a:t>, пожалуйста, юридическое лицо материнской компании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Address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lang="ru-RU" sz="1050" b="1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</a:rPr>
                        <a:t>Адрес  предлагаемого здания</a:t>
                      </a:r>
                      <a:r>
                        <a:rPr lang="ru-RU" sz="1050" b="1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</a:rPr>
                        <a:t> ДЦ</a:t>
                      </a:r>
                      <a:endParaRPr lang="ru-RU" sz="105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ИНН: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050" b="0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odern H Medium"/>
                        </a:rPr>
                        <a:t>Юридического лица, с которым планируется заключение Дилерского соглашения</a:t>
                      </a:r>
                      <a:endParaRPr lang="ru-RU" sz="1050" b="0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Кадастровый номер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odern H Medium"/>
                        </a:rPr>
                        <a:t>Номер участка, на котором располагается предлагаемое здание дилерского центра</a:t>
                      </a:r>
                      <a:endParaRPr lang="ru-RU" sz="1050" b="0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1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Contacts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Phone number /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Телефон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Address for correspondence /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Почтовый адрес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Website /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веб-сайт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Group 109">
            <a:extLst>
              <a:ext uri="{FF2B5EF4-FFF2-40B4-BE49-F238E27FC236}">
                <a16:creationId xmlns:a16="http://schemas.microsoft.com/office/drawing/2014/main" id="{46EB5F27-4218-48D0-AD2C-CACC9C99B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28160"/>
              </p:ext>
            </p:extLst>
          </p:nvPr>
        </p:nvGraphicFramePr>
        <p:xfrm>
          <a:off x="380638" y="3761769"/>
          <a:ext cx="11394271" cy="2749674"/>
        </p:xfrm>
        <a:graphic>
          <a:graphicData uri="http://schemas.openxmlformats.org/drawingml/2006/table">
            <a:tbl>
              <a:tblPr/>
              <a:tblGrid>
                <a:gridCol w="2847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326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Project Management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Менеджеры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Position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Должность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CEO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Гендиректор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Project Manager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Менеджер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Name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ФИО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Contacts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Cell 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E-mail: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Cell 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E-mail: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2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Birthday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День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51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Education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Образование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4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Education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55646"/>
                  </a:ext>
                </a:extLst>
              </a:tr>
              <a:tr h="592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Experience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Опыт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矩形 54">
            <a:extLst>
              <a:ext uri="{FF2B5EF4-FFF2-40B4-BE49-F238E27FC236}">
                <a16:creationId xmlns:a16="http://schemas.microsoft.com/office/drawing/2014/main" id="{BD7401DC-A681-43B3-9B59-91277C14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" y="137652"/>
            <a:ext cx="751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20" name="Google Shape;18;p46">
            <a:extLst>
              <a:ext uri="{FF2B5EF4-FFF2-40B4-BE49-F238E27FC236}">
                <a16:creationId xmlns:a16="http://schemas.microsoft.com/office/drawing/2014/main" id="{3ADBE984-779A-4769-8790-46A4EDD54CEC}"/>
              </a:ext>
            </a:extLst>
          </p:cNvPr>
          <p:cNvGrpSpPr/>
          <p:nvPr/>
        </p:nvGrpSpPr>
        <p:grpSpPr>
          <a:xfrm>
            <a:off x="10843259" y="254415"/>
            <a:ext cx="951575" cy="494192"/>
            <a:chOff x="-1" y="-1"/>
            <a:chExt cx="1761650" cy="833004"/>
          </a:xfrm>
        </p:grpSpPr>
        <p:sp>
          <p:nvSpPr>
            <p:cNvPr id="21" name="Google Shape;19;p46">
              <a:extLst>
                <a:ext uri="{FF2B5EF4-FFF2-40B4-BE49-F238E27FC236}">
                  <a16:creationId xmlns:a16="http://schemas.microsoft.com/office/drawing/2014/main" id="{5D4C6D82-86D1-4F41-869E-C518CE3E2310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2" name="Google Shape;20;p46">
              <a:extLst>
                <a:ext uri="{FF2B5EF4-FFF2-40B4-BE49-F238E27FC236}">
                  <a16:creationId xmlns:a16="http://schemas.microsoft.com/office/drawing/2014/main" id="{1FF35F30-6204-4776-9559-F7B184EE46C1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4" name="Google Shape;21;p46">
              <a:extLst>
                <a:ext uri="{FF2B5EF4-FFF2-40B4-BE49-F238E27FC236}">
                  <a16:creationId xmlns:a16="http://schemas.microsoft.com/office/drawing/2014/main" id="{AA1067F2-2C20-4CB3-A3E2-839398035526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25" name="Google Shape;22;p46">
              <a:extLst>
                <a:ext uri="{FF2B5EF4-FFF2-40B4-BE49-F238E27FC236}">
                  <a16:creationId xmlns:a16="http://schemas.microsoft.com/office/drawing/2014/main" id="{5AABCFA9-D58C-4B69-8638-F0E7C7066521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1" name="Google Shape;23;p46">
              <a:extLst>
                <a:ext uri="{FF2B5EF4-FFF2-40B4-BE49-F238E27FC236}">
                  <a16:creationId xmlns:a16="http://schemas.microsoft.com/office/drawing/2014/main" id="{07CC88AA-1D5C-4F52-85D8-4B16712435D2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2" name="Google Shape;24;p46">
              <a:extLst>
                <a:ext uri="{FF2B5EF4-FFF2-40B4-BE49-F238E27FC236}">
                  <a16:creationId xmlns:a16="http://schemas.microsoft.com/office/drawing/2014/main" id="{12D1E506-69A8-42C8-AC51-6FB62F136923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3" name="Google Shape;25;p46">
              <a:extLst>
                <a:ext uri="{FF2B5EF4-FFF2-40B4-BE49-F238E27FC236}">
                  <a16:creationId xmlns:a16="http://schemas.microsoft.com/office/drawing/2014/main" id="{9F01D443-F44F-4234-9593-F104F29EA318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4" name="Google Shape;26;p46">
              <a:extLst>
                <a:ext uri="{FF2B5EF4-FFF2-40B4-BE49-F238E27FC236}">
                  <a16:creationId xmlns:a16="http://schemas.microsoft.com/office/drawing/2014/main" id="{CED564BC-5305-437F-A2E1-3F0BCD2191A5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35" name="Google Shape;27;p46">
              <a:extLst>
                <a:ext uri="{FF2B5EF4-FFF2-40B4-BE49-F238E27FC236}">
                  <a16:creationId xmlns:a16="http://schemas.microsoft.com/office/drawing/2014/main" id="{C3771DEF-A7EE-4A40-B551-5E4C09A1B600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64">
            <a:extLst>
              <a:ext uri="{FF2B5EF4-FFF2-40B4-BE49-F238E27FC236}">
                <a16:creationId xmlns:a16="http://schemas.microsoft.com/office/drawing/2014/main" id="{B7B71500-B941-46EE-955C-18CC9833E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02986"/>
              </p:ext>
            </p:extLst>
          </p:nvPr>
        </p:nvGraphicFramePr>
        <p:xfrm>
          <a:off x="441767" y="891251"/>
          <a:ext cx="11308465" cy="5648443"/>
        </p:xfrm>
        <a:graphic>
          <a:graphicData uri="http://schemas.openxmlformats.org/drawingml/2006/table">
            <a:tbl>
              <a:tblPr/>
              <a:tblGrid>
                <a:gridCol w="323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7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59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Shareholders /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Учредители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Name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Имя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Birthday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Дата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Контактный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Cell phone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Контактный мобильный телефон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Stake Capital amount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уставного капитала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% of participation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%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участия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Company profile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Сфера деятельности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6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Photo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Фото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矩形 54">
            <a:extLst>
              <a:ext uri="{FF2B5EF4-FFF2-40B4-BE49-F238E27FC236}">
                <a16:creationId xmlns:a16="http://schemas.microsoft.com/office/drawing/2014/main" id="{F0263A70-5A89-4EA4-A901-7EA00083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" y="137652"/>
            <a:ext cx="751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7" name="Google Shape;18;p46">
            <a:extLst>
              <a:ext uri="{FF2B5EF4-FFF2-40B4-BE49-F238E27FC236}">
                <a16:creationId xmlns:a16="http://schemas.microsoft.com/office/drawing/2014/main" id="{7D5BF58B-B5D8-488D-9145-2E332474C896}"/>
              </a:ext>
            </a:extLst>
          </p:cNvPr>
          <p:cNvGrpSpPr/>
          <p:nvPr/>
        </p:nvGrpSpPr>
        <p:grpSpPr>
          <a:xfrm>
            <a:off x="10843259" y="254415"/>
            <a:ext cx="951575" cy="494192"/>
            <a:chOff x="-1" y="-1"/>
            <a:chExt cx="1761650" cy="833004"/>
          </a:xfrm>
        </p:grpSpPr>
        <p:sp>
          <p:nvSpPr>
            <p:cNvPr id="8" name="Google Shape;19;p46">
              <a:extLst>
                <a:ext uri="{FF2B5EF4-FFF2-40B4-BE49-F238E27FC236}">
                  <a16:creationId xmlns:a16="http://schemas.microsoft.com/office/drawing/2014/main" id="{B9C51F2E-504F-45FB-BC45-8246C5212557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9" name="Google Shape;20;p46">
              <a:extLst>
                <a:ext uri="{FF2B5EF4-FFF2-40B4-BE49-F238E27FC236}">
                  <a16:creationId xmlns:a16="http://schemas.microsoft.com/office/drawing/2014/main" id="{F514651C-0590-49B1-ABEE-6295351BBA6B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0" name="Google Shape;21;p46">
              <a:extLst>
                <a:ext uri="{FF2B5EF4-FFF2-40B4-BE49-F238E27FC236}">
                  <a16:creationId xmlns:a16="http://schemas.microsoft.com/office/drawing/2014/main" id="{2CA0C6C4-CDD8-4A97-B443-2AD98F924E23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1" name="Google Shape;22;p46">
              <a:extLst>
                <a:ext uri="{FF2B5EF4-FFF2-40B4-BE49-F238E27FC236}">
                  <a16:creationId xmlns:a16="http://schemas.microsoft.com/office/drawing/2014/main" id="{536FAA92-0B0C-4487-9C6D-56D5E43C8CFF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2" name="Google Shape;23;p46">
              <a:extLst>
                <a:ext uri="{FF2B5EF4-FFF2-40B4-BE49-F238E27FC236}">
                  <a16:creationId xmlns:a16="http://schemas.microsoft.com/office/drawing/2014/main" id="{ECCE4581-22EA-4764-9A2E-337AF473F95E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3" name="Google Shape;24;p46">
              <a:extLst>
                <a:ext uri="{FF2B5EF4-FFF2-40B4-BE49-F238E27FC236}">
                  <a16:creationId xmlns:a16="http://schemas.microsoft.com/office/drawing/2014/main" id="{4C9DDF3C-50C7-4BC9-91B2-484FF7FD92F8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4" name="Google Shape;25;p46">
              <a:extLst>
                <a:ext uri="{FF2B5EF4-FFF2-40B4-BE49-F238E27FC236}">
                  <a16:creationId xmlns:a16="http://schemas.microsoft.com/office/drawing/2014/main" id="{C0E33DFA-57F5-4940-9A8B-FBC7BAEBE626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5" name="Google Shape;26;p46">
              <a:extLst>
                <a:ext uri="{FF2B5EF4-FFF2-40B4-BE49-F238E27FC236}">
                  <a16:creationId xmlns:a16="http://schemas.microsoft.com/office/drawing/2014/main" id="{E04D46F6-ADEC-4B4E-8E65-26BD189C12B0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6" name="Google Shape;27;p46">
              <a:extLst>
                <a:ext uri="{FF2B5EF4-FFF2-40B4-BE49-F238E27FC236}">
                  <a16:creationId xmlns:a16="http://schemas.microsoft.com/office/drawing/2014/main" id="{52FF7DFE-F947-4175-8D94-1F10F8160FBA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81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4">
            <a:extLst>
              <a:ext uri="{FF2B5EF4-FFF2-40B4-BE49-F238E27FC236}">
                <a16:creationId xmlns:a16="http://schemas.microsoft.com/office/drawing/2014/main" id="{CBE8C32F-1FDB-488C-9355-A1356CFC6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8442"/>
              </p:ext>
            </p:extLst>
          </p:nvPr>
        </p:nvGraphicFramePr>
        <p:xfrm>
          <a:off x="439838" y="937549"/>
          <a:ext cx="11343190" cy="5555849"/>
        </p:xfrm>
        <a:graphic>
          <a:graphicData uri="http://schemas.openxmlformats.org/drawingml/2006/table">
            <a:tbl>
              <a:tblPr/>
              <a:tblGrid>
                <a:gridCol w="333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64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City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Город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5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Область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(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край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)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City population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Численность населения города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77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population /</a:t>
                      </a:r>
                      <a:endParaRPr kumimoji="0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Численность населения области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(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края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)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Distance from Moscow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Расстояние до Москвы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78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Average monthly registrations /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Среднемесячные регистрации в городе за последние 6 мес.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77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Main industries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Основные отрасли промышленности в регионе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219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development prospect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Перспективы развития региона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矩形 54">
            <a:extLst>
              <a:ext uri="{FF2B5EF4-FFF2-40B4-BE49-F238E27FC236}">
                <a16:creationId xmlns:a16="http://schemas.microsoft.com/office/drawing/2014/main" id="{DBF54FFD-620C-4DEF-8B8D-3A02E475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" y="137652"/>
            <a:ext cx="751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4" name="Google Shape;18;p46">
            <a:extLst>
              <a:ext uri="{FF2B5EF4-FFF2-40B4-BE49-F238E27FC236}">
                <a16:creationId xmlns:a16="http://schemas.microsoft.com/office/drawing/2014/main" id="{35E9E01F-3941-46D0-B4EC-E7D3D8D3BB44}"/>
              </a:ext>
            </a:extLst>
          </p:cNvPr>
          <p:cNvGrpSpPr/>
          <p:nvPr/>
        </p:nvGrpSpPr>
        <p:grpSpPr>
          <a:xfrm>
            <a:off x="10843259" y="254415"/>
            <a:ext cx="951575" cy="494192"/>
            <a:chOff x="-1" y="-1"/>
            <a:chExt cx="1761650" cy="833004"/>
          </a:xfrm>
        </p:grpSpPr>
        <p:sp>
          <p:nvSpPr>
            <p:cNvPr id="5" name="Google Shape;19;p46">
              <a:extLst>
                <a:ext uri="{FF2B5EF4-FFF2-40B4-BE49-F238E27FC236}">
                  <a16:creationId xmlns:a16="http://schemas.microsoft.com/office/drawing/2014/main" id="{3B4CD6CF-CA2D-4B5B-A34E-94B84887D7B2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6" name="Google Shape;20;p46">
              <a:extLst>
                <a:ext uri="{FF2B5EF4-FFF2-40B4-BE49-F238E27FC236}">
                  <a16:creationId xmlns:a16="http://schemas.microsoft.com/office/drawing/2014/main" id="{85C3E857-ED6C-4D22-A64D-C7945DCA55EA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7" name="Google Shape;21;p46">
              <a:extLst>
                <a:ext uri="{FF2B5EF4-FFF2-40B4-BE49-F238E27FC236}">
                  <a16:creationId xmlns:a16="http://schemas.microsoft.com/office/drawing/2014/main" id="{6E9367D4-8DB0-4204-A35E-D2D2FE8A7959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8" name="Google Shape;22;p46">
              <a:extLst>
                <a:ext uri="{FF2B5EF4-FFF2-40B4-BE49-F238E27FC236}">
                  <a16:creationId xmlns:a16="http://schemas.microsoft.com/office/drawing/2014/main" id="{0FCA5415-B1DB-415D-B29D-5F5EAD0B740D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9" name="Google Shape;23;p46">
              <a:extLst>
                <a:ext uri="{FF2B5EF4-FFF2-40B4-BE49-F238E27FC236}">
                  <a16:creationId xmlns:a16="http://schemas.microsoft.com/office/drawing/2014/main" id="{A3AE17AA-2E0F-4FC0-9EA8-60762D225E6F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0" name="Google Shape;24;p46">
              <a:extLst>
                <a:ext uri="{FF2B5EF4-FFF2-40B4-BE49-F238E27FC236}">
                  <a16:creationId xmlns:a16="http://schemas.microsoft.com/office/drawing/2014/main" id="{D113278C-EBF2-42F4-8BEF-9BBD9EACB534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1" name="Google Shape;25;p46">
              <a:extLst>
                <a:ext uri="{FF2B5EF4-FFF2-40B4-BE49-F238E27FC236}">
                  <a16:creationId xmlns:a16="http://schemas.microsoft.com/office/drawing/2014/main" id="{8A70CDFD-67F3-47AC-8848-1AAB50D3C859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2" name="Google Shape;26;p46">
              <a:extLst>
                <a:ext uri="{FF2B5EF4-FFF2-40B4-BE49-F238E27FC236}">
                  <a16:creationId xmlns:a16="http://schemas.microsoft.com/office/drawing/2014/main" id="{B0834D8C-75E9-4AEF-A367-2D7FAFFE7E44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3" name="Google Shape;27;p46">
              <a:extLst>
                <a:ext uri="{FF2B5EF4-FFF2-40B4-BE49-F238E27FC236}">
                  <a16:creationId xmlns:a16="http://schemas.microsoft.com/office/drawing/2014/main" id="{C4D48210-868D-4F3A-ABEF-D60AD343B7FF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91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635DD-41F6-4092-84F9-055914D9972E}"/>
              </a:ext>
            </a:extLst>
          </p:cNvPr>
          <p:cNvSpPr txBox="1"/>
          <p:nvPr/>
        </p:nvSpPr>
        <p:spPr>
          <a:xfrm>
            <a:off x="474929" y="5906400"/>
            <a:ext cx="11242141" cy="584775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T Hoves Pro" panose="020B0003020000020203" pitchFamily="34" charset="-52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D2295-8A9C-4837-83AB-9E1E0F6D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90" y="1278930"/>
            <a:ext cx="8750037" cy="437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FC5D5-5A6B-4B5F-83F6-20C6E0346864}"/>
              </a:ext>
            </a:extLst>
          </p:cNvPr>
          <p:cNvSpPr txBox="1"/>
          <p:nvPr/>
        </p:nvSpPr>
        <p:spPr>
          <a:xfrm rot="19486034">
            <a:off x="1114475" y="2686002"/>
            <a:ext cx="8511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  <p:sp>
        <p:nvSpPr>
          <p:cNvPr id="5" name="矩形 54">
            <a:extLst>
              <a:ext uri="{FF2B5EF4-FFF2-40B4-BE49-F238E27FC236}">
                <a16:creationId xmlns:a16="http://schemas.microsoft.com/office/drawing/2014/main" id="{05F75ABA-E2F8-451F-BE96-0E7A1D5B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" y="137652"/>
            <a:ext cx="751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cs typeface="Microsoft YaHei"/>
              </a:rPr>
              <a:t>ОРГСТРУКТУРА </a:t>
            </a:r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cs typeface="Microsoft YaHei"/>
                <a:sym typeface="Arial"/>
              </a:rPr>
              <a:t>КОМПАНИИ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45A3E34A-A140-468B-8DF3-CD63878F1197}"/>
              </a:ext>
            </a:extLst>
          </p:cNvPr>
          <p:cNvGrpSpPr/>
          <p:nvPr/>
        </p:nvGrpSpPr>
        <p:grpSpPr>
          <a:xfrm>
            <a:off x="8303963" y="-25399"/>
            <a:ext cx="3989637" cy="4000500"/>
            <a:chOff x="9106916" y="0"/>
            <a:chExt cx="3085083" cy="300037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E79DB148-05A7-409C-AAF2-FAEDD0B699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3165" y="0"/>
              <a:ext cx="2948834" cy="2951588"/>
            </a:xfrm>
            <a:prstGeom prst="rect">
              <a:avLst/>
            </a:prstGeom>
          </p:spPr>
        </p:pic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A8D72307-6F02-49A6-8DD5-8C031211B3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8292" y="184442"/>
              <a:ext cx="1815846" cy="1040853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C7F8C4F5-87DB-46BC-92FF-2EA3D4C3B5D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6916" y="0"/>
              <a:ext cx="3085083" cy="3000375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0B989482-E027-41B8-9231-8B2C5E1B014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8292" y="184442"/>
              <a:ext cx="1815846" cy="104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10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rporate.amiro.ru/_mod_files/ce_images/vi-ssheme.gif">
            <a:extLst>
              <a:ext uri="{FF2B5EF4-FFF2-40B4-BE49-F238E27FC236}">
                <a16:creationId xmlns:a16="http://schemas.microsoft.com/office/drawing/2014/main" id="{7782C21F-2FF5-40F1-AFB0-8FD6C462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883" y="1467616"/>
            <a:ext cx="8968005" cy="488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D081B-FC07-4EA0-8999-4F95E586D8A0}"/>
              </a:ext>
            </a:extLst>
          </p:cNvPr>
          <p:cNvSpPr txBox="1"/>
          <p:nvPr/>
        </p:nvSpPr>
        <p:spPr>
          <a:xfrm rot="19486034">
            <a:off x="2523966" y="3437757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  <p:sp>
        <p:nvSpPr>
          <p:cNvPr id="4" name="矩形 54">
            <a:extLst>
              <a:ext uri="{FF2B5EF4-FFF2-40B4-BE49-F238E27FC236}">
                <a16:creationId xmlns:a16="http://schemas.microsoft.com/office/drawing/2014/main" id="{1508F4BC-EEEA-4ED3-AC58-604D4F3D5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" y="137652"/>
            <a:ext cx="751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cs typeface="Microsoft YaHei"/>
              </a:rPr>
              <a:t>ОРГСТРУКТУРА ХОЛДИНГА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FF238C49-38B8-40EE-91BF-BDEC37BC5A1B}"/>
              </a:ext>
            </a:extLst>
          </p:cNvPr>
          <p:cNvGrpSpPr/>
          <p:nvPr/>
        </p:nvGrpSpPr>
        <p:grpSpPr>
          <a:xfrm>
            <a:off x="8303963" y="-25399"/>
            <a:ext cx="3989637" cy="4000500"/>
            <a:chOff x="9106916" y="0"/>
            <a:chExt cx="3085083" cy="300037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759C1926-4A23-4705-A02B-F2F530B34E2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3165" y="0"/>
              <a:ext cx="2948834" cy="2951588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8BACBF3A-31D9-457B-9457-0AC23929C83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8292" y="184442"/>
              <a:ext cx="1815846" cy="1040853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F247756C-7DEA-4ADF-8A91-5D0B269A6B1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6916" y="0"/>
              <a:ext cx="3085083" cy="3000375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A4BE99E6-B75C-4FEE-875E-0754D5E9B3E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8292" y="184442"/>
              <a:ext cx="1815846" cy="104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75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6">
            <a:extLst>
              <a:ext uri="{FF2B5EF4-FFF2-40B4-BE49-F238E27FC236}">
                <a16:creationId xmlns:a16="http://schemas.microsoft.com/office/drawing/2014/main" id="{EB16EFFB-816E-4DB5-891B-050C478D9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53203"/>
              </p:ext>
            </p:extLst>
          </p:nvPr>
        </p:nvGraphicFramePr>
        <p:xfrm>
          <a:off x="335104" y="987629"/>
          <a:ext cx="11482648" cy="5528920"/>
        </p:xfrm>
        <a:graphic>
          <a:graphicData uri="http://schemas.openxmlformats.org/drawingml/2006/table">
            <a:tbl>
              <a:tblPr/>
              <a:tblGrid>
                <a:gridCol w="2822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2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9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Brands in portfolio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Start of Business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Size 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Площадь Шоу-рума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сервиса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0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Type of Dealership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3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3, шт.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4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4, шт.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5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5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,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шт.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3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Employees q’ty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3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Investment obligations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622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Photo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Фото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矩形 54">
            <a:extLst>
              <a:ext uri="{FF2B5EF4-FFF2-40B4-BE49-F238E27FC236}">
                <a16:creationId xmlns:a16="http://schemas.microsoft.com/office/drawing/2014/main" id="{6A4FE90D-1F94-4AA0-8A69-3710FEFFA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" y="137652"/>
            <a:ext cx="8568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cs typeface="Microsoft YaHei"/>
              </a:rPr>
              <a:t>ДАННЫЕ ПО СУЩЕСТВУЮЩЕМУ БИЗНЕСУ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9" name="Google Shape;18;p46">
            <a:extLst>
              <a:ext uri="{FF2B5EF4-FFF2-40B4-BE49-F238E27FC236}">
                <a16:creationId xmlns:a16="http://schemas.microsoft.com/office/drawing/2014/main" id="{42AC54C7-CE0C-4A4A-8DCA-676BFD4FA4B0}"/>
              </a:ext>
            </a:extLst>
          </p:cNvPr>
          <p:cNvGrpSpPr/>
          <p:nvPr/>
        </p:nvGrpSpPr>
        <p:grpSpPr>
          <a:xfrm>
            <a:off x="10843259" y="254415"/>
            <a:ext cx="951575" cy="494192"/>
            <a:chOff x="-1" y="-1"/>
            <a:chExt cx="1761650" cy="833004"/>
          </a:xfrm>
        </p:grpSpPr>
        <p:sp>
          <p:nvSpPr>
            <p:cNvPr id="10" name="Google Shape;19;p46">
              <a:extLst>
                <a:ext uri="{FF2B5EF4-FFF2-40B4-BE49-F238E27FC236}">
                  <a16:creationId xmlns:a16="http://schemas.microsoft.com/office/drawing/2014/main" id="{579F2BE1-52A8-42F9-92FF-2F8FF5A40FE5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1" name="Google Shape;20;p46">
              <a:extLst>
                <a:ext uri="{FF2B5EF4-FFF2-40B4-BE49-F238E27FC236}">
                  <a16:creationId xmlns:a16="http://schemas.microsoft.com/office/drawing/2014/main" id="{F0F2F686-A519-4C9B-95F8-32AC0D8ECC23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2" name="Google Shape;21;p46">
              <a:extLst>
                <a:ext uri="{FF2B5EF4-FFF2-40B4-BE49-F238E27FC236}">
                  <a16:creationId xmlns:a16="http://schemas.microsoft.com/office/drawing/2014/main" id="{08C5EDC4-1186-4B8F-9CCF-6F21FCEA995A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3" name="Google Shape;22;p46">
              <a:extLst>
                <a:ext uri="{FF2B5EF4-FFF2-40B4-BE49-F238E27FC236}">
                  <a16:creationId xmlns:a16="http://schemas.microsoft.com/office/drawing/2014/main" id="{E7C64FBC-F684-4691-9C0D-128857A051A3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4" name="Google Shape;23;p46">
              <a:extLst>
                <a:ext uri="{FF2B5EF4-FFF2-40B4-BE49-F238E27FC236}">
                  <a16:creationId xmlns:a16="http://schemas.microsoft.com/office/drawing/2014/main" id="{469E9F40-BE4A-4672-8EB5-F76FFD694DAD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5" name="Google Shape;24;p46">
              <a:extLst>
                <a:ext uri="{FF2B5EF4-FFF2-40B4-BE49-F238E27FC236}">
                  <a16:creationId xmlns:a16="http://schemas.microsoft.com/office/drawing/2014/main" id="{68655C8C-7DB7-4EF1-9041-423792764990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6" name="Google Shape;25;p46">
              <a:extLst>
                <a:ext uri="{FF2B5EF4-FFF2-40B4-BE49-F238E27FC236}">
                  <a16:creationId xmlns:a16="http://schemas.microsoft.com/office/drawing/2014/main" id="{135414F9-C08B-4E14-BD8C-F9E4F8A86C89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7" name="Google Shape;26;p46">
              <a:extLst>
                <a:ext uri="{FF2B5EF4-FFF2-40B4-BE49-F238E27FC236}">
                  <a16:creationId xmlns:a16="http://schemas.microsoft.com/office/drawing/2014/main" id="{8B8CE3B3-DDE2-4AD0-A623-10A60C6E5F81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8" name="Google Shape;27;p46">
              <a:extLst>
                <a:ext uri="{FF2B5EF4-FFF2-40B4-BE49-F238E27FC236}">
                  <a16:creationId xmlns:a16="http://schemas.microsoft.com/office/drawing/2014/main" id="{BCBCE9AE-DEDB-4E3A-8305-569BC97D1844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87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17C9BBC-57A5-455D-A8BD-DE61CCCE2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75967"/>
              </p:ext>
            </p:extLst>
          </p:nvPr>
        </p:nvGraphicFramePr>
        <p:xfrm>
          <a:off x="601320" y="1022988"/>
          <a:ext cx="11054388" cy="2577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2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952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Прогноз продаж автомобилей с пробегом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l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Period / 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2026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2027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2028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Total / 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Всего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Премиум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Масс-бренды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Бюджетные бренды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среднюю.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5D31F8-AA5B-4C42-BD70-DDE5E3B96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52014"/>
              </p:ext>
            </p:extLst>
          </p:nvPr>
        </p:nvGraphicFramePr>
        <p:xfrm>
          <a:off x="601320" y="3962400"/>
          <a:ext cx="11054387" cy="2577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2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952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История продаж автомобилей с пробегом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l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Period / 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2023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2024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2025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Total / 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  <a:cs typeface="+mn-cs"/>
                        </a:rPr>
                        <a:t>Всего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Премиум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T Hoves Pro" panose="020B0003020000020203" pitchFamily="3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Масс-бренды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T Hoves Pro" panose="020B0003020000020203" pitchFamily="34" charset="-52"/>
                          <a:ea typeface="Modern H Medium" pitchFamily="34" charset="-128"/>
                        </a:rPr>
                        <a:t>Бюджетные бренды</a:t>
                      </a:r>
                    </a:p>
                  </a:txBody>
                  <a:tcPr marT="34290" marB="3429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шт.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Указать среднюю стоимость одного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T Hoves Pro" panose="020B0003020000020203" pitchFamily="34" charset="-52"/>
                        </a:rPr>
                        <a:t>ам</a:t>
                      </a:r>
                      <a:endParaRPr lang="ru-RU" sz="1000" dirty="0">
                        <a:solidFill>
                          <a:srgbClr val="000000"/>
                        </a:solidFill>
                        <a:latin typeface="TT Hoves Pro" panose="020B0003020000020203" pitchFamily="34" charset="-5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54">
            <a:extLst>
              <a:ext uri="{FF2B5EF4-FFF2-40B4-BE49-F238E27FC236}">
                <a16:creationId xmlns:a16="http://schemas.microsoft.com/office/drawing/2014/main" id="{51251EA7-B941-4B5C-B5A4-A849B5BF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" y="137652"/>
            <a:ext cx="1027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accent2"/>
                </a:solidFill>
                <a:latin typeface="TT Hoves Pro" panose="020B0003020000020203" pitchFamily="34" charset="-52"/>
                <a:ea typeface="宋体"/>
                <a:cs typeface="Microsoft YaHei"/>
                <a:sym typeface="Arial"/>
              </a:rPr>
              <a:t>БИЗНЕС ПЛАН. ПРОДАЖИ АВТОМОБИЛЕЙ С ПРОБЕГОМ</a:t>
            </a:r>
            <a:endParaRPr kumimoji="1" lang="en-US" altLang="zh-CN" sz="2800" b="1" dirty="0">
              <a:solidFill>
                <a:schemeClr val="accent2"/>
              </a:solidFill>
              <a:latin typeface="TT Hoves Pro" panose="020B0003020000020203" pitchFamily="34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5" name="Google Shape;18;p46">
            <a:extLst>
              <a:ext uri="{FF2B5EF4-FFF2-40B4-BE49-F238E27FC236}">
                <a16:creationId xmlns:a16="http://schemas.microsoft.com/office/drawing/2014/main" id="{A3531433-82A6-4A2F-91A4-FA34FCA7CE2F}"/>
              </a:ext>
            </a:extLst>
          </p:cNvPr>
          <p:cNvGrpSpPr/>
          <p:nvPr/>
        </p:nvGrpSpPr>
        <p:grpSpPr>
          <a:xfrm>
            <a:off x="10843259" y="254415"/>
            <a:ext cx="951575" cy="494192"/>
            <a:chOff x="-1" y="-1"/>
            <a:chExt cx="1761650" cy="833004"/>
          </a:xfrm>
        </p:grpSpPr>
        <p:sp>
          <p:nvSpPr>
            <p:cNvPr id="6" name="Google Shape;19;p46">
              <a:extLst>
                <a:ext uri="{FF2B5EF4-FFF2-40B4-BE49-F238E27FC236}">
                  <a16:creationId xmlns:a16="http://schemas.microsoft.com/office/drawing/2014/main" id="{853597CC-B614-4BDE-ABBC-5EEDA38FCBAE}"/>
                </a:ext>
              </a:extLst>
            </p:cNvPr>
            <p:cNvSpPr/>
            <p:nvPr/>
          </p:nvSpPr>
          <p:spPr>
            <a:xfrm>
              <a:off x="-1" y="9290"/>
              <a:ext cx="308973" cy="3876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26" y="0"/>
                  </a:moveTo>
                  <a:cubicBezTo>
                    <a:pt x="13920" y="0"/>
                    <a:pt x="15366" y="198"/>
                    <a:pt x="16557" y="589"/>
                  </a:cubicBezTo>
                  <a:cubicBezTo>
                    <a:pt x="17747" y="985"/>
                    <a:pt x="18715" y="1502"/>
                    <a:pt x="19460" y="2147"/>
                  </a:cubicBezTo>
                  <a:cubicBezTo>
                    <a:pt x="20205" y="2791"/>
                    <a:pt x="20753" y="3527"/>
                    <a:pt x="21091" y="4355"/>
                  </a:cubicBezTo>
                  <a:cubicBezTo>
                    <a:pt x="21434" y="5182"/>
                    <a:pt x="21600" y="6039"/>
                    <a:pt x="21600" y="6928"/>
                  </a:cubicBezTo>
                  <a:cubicBezTo>
                    <a:pt x="21600" y="7816"/>
                    <a:pt x="21428" y="8648"/>
                    <a:pt x="21091" y="9486"/>
                  </a:cubicBezTo>
                  <a:cubicBezTo>
                    <a:pt x="20747" y="10323"/>
                    <a:pt x="20205" y="11064"/>
                    <a:pt x="19460" y="11708"/>
                  </a:cubicBezTo>
                  <a:cubicBezTo>
                    <a:pt x="18715" y="12353"/>
                    <a:pt x="17747" y="12876"/>
                    <a:pt x="16557" y="13267"/>
                  </a:cubicBezTo>
                  <a:cubicBezTo>
                    <a:pt x="15366" y="13657"/>
                    <a:pt x="13920" y="13855"/>
                    <a:pt x="12226" y="13855"/>
                  </a:cubicBezTo>
                  <a:lnTo>
                    <a:pt x="5960" y="13855"/>
                  </a:lnTo>
                  <a:lnTo>
                    <a:pt x="5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2226" y="0"/>
                  </a:lnTo>
                  <a:close/>
                  <a:moveTo>
                    <a:pt x="10596" y="10166"/>
                  </a:moveTo>
                  <a:cubicBezTo>
                    <a:pt x="11278" y="10166"/>
                    <a:pt x="11940" y="10125"/>
                    <a:pt x="12570" y="10044"/>
                  </a:cubicBezTo>
                  <a:cubicBezTo>
                    <a:pt x="13201" y="9963"/>
                    <a:pt x="13761" y="9805"/>
                    <a:pt x="14239" y="9577"/>
                  </a:cubicBezTo>
                  <a:cubicBezTo>
                    <a:pt x="14716" y="9343"/>
                    <a:pt x="15105" y="9019"/>
                    <a:pt x="15398" y="8592"/>
                  </a:cubicBezTo>
                  <a:cubicBezTo>
                    <a:pt x="15691" y="8166"/>
                    <a:pt x="15837" y="7613"/>
                    <a:pt x="15837" y="6928"/>
                  </a:cubicBezTo>
                  <a:cubicBezTo>
                    <a:pt x="15837" y="6243"/>
                    <a:pt x="15691" y="5689"/>
                    <a:pt x="15398" y="5263"/>
                  </a:cubicBezTo>
                  <a:cubicBezTo>
                    <a:pt x="15105" y="4842"/>
                    <a:pt x="14723" y="4512"/>
                    <a:pt x="14239" y="4278"/>
                  </a:cubicBezTo>
                  <a:cubicBezTo>
                    <a:pt x="13755" y="4045"/>
                    <a:pt x="13201" y="3888"/>
                    <a:pt x="12570" y="3811"/>
                  </a:cubicBezTo>
                  <a:cubicBezTo>
                    <a:pt x="11940" y="3730"/>
                    <a:pt x="11278" y="3690"/>
                    <a:pt x="10596" y="3690"/>
                  </a:cubicBezTo>
                  <a:lnTo>
                    <a:pt x="5967" y="3690"/>
                  </a:lnTo>
                  <a:lnTo>
                    <a:pt x="5967" y="10166"/>
                  </a:lnTo>
                  <a:lnTo>
                    <a:pt x="10596" y="10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7" name="Google Shape;20;p46">
              <a:extLst>
                <a:ext uri="{FF2B5EF4-FFF2-40B4-BE49-F238E27FC236}">
                  <a16:creationId xmlns:a16="http://schemas.microsoft.com/office/drawing/2014/main" id="{5DFC91E2-377D-4165-81EE-06739F2FB196}"/>
                </a:ext>
              </a:extLst>
            </p:cNvPr>
            <p:cNvSpPr/>
            <p:nvPr/>
          </p:nvSpPr>
          <p:spPr>
            <a:xfrm>
              <a:off x="255229" y="9290"/>
              <a:ext cx="379112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38" y="0"/>
                  </a:moveTo>
                  <a:lnTo>
                    <a:pt x="21600" y="21600"/>
                  </a:lnTo>
                  <a:lnTo>
                    <a:pt x="16556" y="21600"/>
                  </a:lnTo>
                  <a:lnTo>
                    <a:pt x="14884" y="16790"/>
                  </a:lnTo>
                  <a:lnTo>
                    <a:pt x="6622" y="16790"/>
                  </a:lnTo>
                  <a:lnTo>
                    <a:pt x="4889" y="21600"/>
                  </a:lnTo>
                  <a:lnTo>
                    <a:pt x="0" y="21600"/>
                  </a:lnTo>
                  <a:lnTo>
                    <a:pt x="8356" y="0"/>
                  </a:lnTo>
                  <a:lnTo>
                    <a:pt x="13338" y="0"/>
                  </a:lnTo>
                  <a:close/>
                  <a:moveTo>
                    <a:pt x="13618" y="13248"/>
                  </a:moveTo>
                  <a:lnTo>
                    <a:pt x="10831" y="5323"/>
                  </a:lnTo>
                  <a:lnTo>
                    <a:pt x="10769" y="5323"/>
                  </a:lnTo>
                  <a:lnTo>
                    <a:pt x="7889" y="13248"/>
                  </a:lnTo>
                  <a:lnTo>
                    <a:pt x="13613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8" name="Google Shape;21;p46">
              <a:extLst>
                <a:ext uri="{FF2B5EF4-FFF2-40B4-BE49-F238E27FC236}">
                  <a16:creationId xmlns:a16="http://schemas.microsoft.com/office/drawing/2014/main" id="{AB280567-33EB-4E95-877B-A3E86C4EE692}"/>
                </a:ext>
              </a:extLst>
            </p:cNvPr>
            <p:cNvSpPr/>
            <p:nvPr/>
          </p:nvSpPr>
          <p:spPr>
            <a:xfrm>
              <a:off x="645360" y="9290"/>
              <a:ext cx="327555" cy="3878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86" y="0"/>
                  </a:moveTo>
                  <a:lnTo>
                    <a:pt x="16260" y="14488"/>
                  </a:lnTo>
                  <a:lnTo>
                    <a:pt x="16332" y="14488"/>
                  </a:lnTo>
                  <a:lnTo>
                    <a:pt x="1633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5978" y="21600"/>
                  </a:lnTo>
                  <a:lnTo>
                    <a:pt x="5340" y="7137"/>
                  </a:lnTo>
                  <a:lnTo>
                    <a:pt x="5268" y="7137"/>
                  </a:lnTo>
                  <a:lnTo>
                    <a:pt x="526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9" name="Google Shape;22;p46">
              <a:extLst>
                <a:ext uri="{FF2B5EF4-FFF2-40B4-BE49-F238E27FC236}">
                  <a16:creationId xmlns:a16="http://schemas.microsoft.com/office/drawing/2014/main" id="{EA484FD8-876E-4C2E-917D-EACF619B4F7C}"/>
                </a:ext>
              </a:extLst>
            </p:cNvPr>
            <p:cNvSpPr/>
            <p:nvPr/>
          </p:nvSpPr>
          <p:spPr>
            <a:xfrm>
              <a:off x="1001333" y="90"/>
              <a:ext cx="359982" cy="405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90" y="20979"/>
                  </a:moveTo>
                  <a:cubicBezTo>
                    <a:pt x="13680" y="21392"/>
                    <a:pt x="12560" y="21600"/>
                    <a:pt x="11434" y="21600"/>
                  </a:cubicBezTo>
                  <a:cubicBezTo>
                    <a:pt x="9652" y="21600"/>
                    <a:pt x="8051" y="21324"/>
                    <a:pt x="6630" y="20776"/>
                  </a:cubicBezTo>
                  <a:cubicBezTo>
                    <a:pt x="5209" y="20228"/>
                    <a:pt x="4006" y="19471"/>
                    <a:pt x="3028" y="18506"/>
                  </a:cubicBezTo>
                  <a:cubicBezTo>
                    <a:pt x="2050" y="17541"/>
                    <a:pt x="1301" y="16411"/>
                    <a:pt x="782" y="15106"/>
                  </a:cubicBezTo>
                  <a:cubicBezTo>
                    <a:pt x="262" y="13807"/>
                    <a:pt x="0" y="12400"/>
                    <a:pt x="0" y="10897"/>
                  </a:cubicBezTo>
                  <a:cubicBezTo>
                    <a:pt x="0" y="9394"/>
                    <a:pt x="262" y="7924"/>
                    <a:pt x="782" y="6605"/>
                  </a:cubicBezTo>
                  <a:cubicBezTo>
                    <a:pt x="1301" y="5286"/>
                    <a:pt x="2055" y="4132"/>
                    <a:pt x="3028" y="3152"/>
                  </a:cubicBezTo>
                  <a:cubicBezTo>
                    <a:pt x="4006" y="2168"/>
                    <a:pt x="5203" y="1397"/>
                    <a:pt x="6630" y="839"/>
                  </a:cubicBezTo>
                  <a:cubicBezTo>
                    <a:pt x="8051" y="281"/>
                    <a:pt x="9658" y="0"/>
                    <a:pt x="11434" y="0"/>
                  </a:cubicBezTo>
                  <a:cubicBezTo>
                    <a:pt x="12631" y="0"/>
                    <a:pt x="13784" y="160"/>
                    <a:pt x="14905" y="475"/>
                  </a:cubicBezTo>
                  <a:cubicBezTo>
                    <a:pt x="16025" y="795"/>
                    <a:pt x="17031" y="1261"/>
                    <a:pt x="17933" y="1877"/>
                  </a:cubicBezTo>
                  <a:cubicBezTo>
                    <a:pt x="18834" y="2493"/>
                    <a:pt x="19578" y="3254"/>
                    <a:pt x="20163" y="4161"/>
                  </a:cubicBezTo>
                  <a:cubicBezTo>
                    <a:pt x="20747" y="5068"/>
                    <a:pt x="21108" y="6110"/>
                    <a:pt x="21239" y="7284"/>
                  </a:cubicBezTo>
                  <a:lnTo>
                    <a:pt x="16353" y="7284"/>
                  </a:lnTo>
                  <a:cubicBezTo>
                    <a:pt x="16047" y="6130"/>
                    <a:pt x="15462" y="5262"/>
                    <a:pt x="14593" y="4680"/>
                  </a:cubicBezTo>
                  <a:cubicBezTo>
                    <a:pt x="13724" y="4103"/>
                    <a:pt x="12669" y="3812"/>
                    <a:pt x="11434" y="3812"/>
                  </a:cubicBezTo>
                  <a:cubicBezTo>
                    <a:pt x="10281" y="3812"/>
                    <a:pt x="9302" y="4011"/>
                    <a:pt x="8499" y="4403"/>
                  </a:cubicBezTo>
                  <a:cubicBezTo>
                    <a:pt x="7696" y="4801"/>
                    <a:pt x="7045" y="5330"/>
                    <a:pt x="6542" y="5994"/>
                  </a:cubicBezTo>
                  <a:cubicBezTo>
                    <a:pt x="6045" y="6658"/>
                    <a:pt x="5679" y="7415"/>
                    <a:pt x="5449" y="8264"/>
                  </a:cubicBezTo>
                  <a:cubicBezTo>
                    <a:pt x="5220" y="9112"/>
                    <a:pt x="5105" y="9990"/>
                    <a:pt x="5105" y="10897"/>
                  </a:cubicBezTo>
                  <a:cubicBezTo>
                    <a:pt x="5105" y="11804"/>
                    <a:pt x="5220" y="12609"/>
                    <a:pt x="5449" y="13428"/>
                  </a:cubicBezTo>
                  <a:cubicBezTo>
                    <a:pt x="5679" y="14248"/>
                    <a:pt x="6039" y="14985"/>
                    <a:pt x="6542" y="15640"/>
                  </a:cubicBezTo>
                  <a:cubicBezTo>
                    <a:pt x="7040" y="16295"/>
                    <a:pt x="7696" y="16823"/>
                    <a:pt x="8499" y="17216"/>
                  </a:cubicBezTo>
                  <a:cubicBezTo>
                    <a:pt x="9302" y="17614"/>
                    <a:pt x="10281" y="17808"/>
                    <a:pt x="11434" y="17808"/>
                  </a:cubicBezTo>
                  <a:cubicBezTo>
                    <a:pt x="13128" y="17808"/>
                    <a:pt x="14435" y="17429"/>
                    <a:pt x="15358" y="16668"/>
                  </a:cubicBezTo>
                  <a:cubicBezTo>
                    <a:pt x="16282" y="15907"/>
                    <a:pt x="16818" y="14801"/>
                    <a:pt x="16971" y="13356"/>
                  </a:cubicBezTo>
                  <a:lnTo>
                    <a:pt x="11822" y="13356"/>
                  </a:lnTo>
                  <a:lnTo>
                    <a:pt x="11822" y="9971"/>
                  </a:lnTo>
                  <a:lnTo>
                    <a:pt x="21600" y="9971"/>
                  </a:lnTo>
                  <a:lnTo>
                    <a:pt x="21600" y="21130"/>
                  </a:lnTo>
                  <a:lnTo>
                    <a:pt x="18343" y="21130"/>
                  </a:lnTo>
                  <a:lnTo>
                    <a:pt x="17823" y="18787"/>
                  </a:lnTo>
                  <a:cubicBezTo>
                    <a:pt x="16911" y="19830"/>
                    <a:pt x="15899" y="20557"/>
                    <a:pt x="14795" y="209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0" name="Google Shape;23;p46">
              <a:extLst>
                <a:ext uri="{FF2B5EF4-FFF2-40B4-BE49-F238E27FC236}">
                  <a16:creationId xmlns:a16="http://schemas.microsoft.com/office/drawing/2014/main" id="{884D168C-D618-49AC-BCCD-73A32395A97F}"/>
                </a:ext>
              </a:extLst>
            </p:cNvPr>
            <p:cNvSpPr/>
            <p:nvPr/>
          </p:nvSpPr>
          <p:spPr>
            <a:xfrm>
              <a:off x="1380443" y="-1"/>
              <a:ext cx="381206" cy="4057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38" y="6610"/>
                  </a:moveTo>
                  <a:cubicBezTo>
                    <a:pt x="1228" y="5291"/>
                    <a:pt x="1935" y="4137"/>
                    <a:pt x="2859" y="3152"/>
                  </a:cubicBezTo>
                  <a:cubicBezTo>
                    <a:pt x="3783" y="2168"/>
                    <a:pt x="4914" y="1397"/>
                    <a:pt x="6261" y="839"/>
                  </a:cubicBezTo>
                  <a:cubicBezTo>
                    <a:pt x="7603" y="281"/>
                    <a:pt x="9115" y="0"/>
                    <a:pt x="10797" y="0"/>
                  </a:cubicBezTo>
                  <a:cubicBezTo>
                    <a:pt x="12480" y="0"/>
                    <a:pt x="14018" y="281"/>
                    <a:pt x="15355" y="839"/>
                  </a:cubicBezTo>
                  <a:cubicBezTo>
                    <a:pt x="16686" y="1397"/>
                    <a:pt x="17817" y="2168"/>
                    <a:pt x="18741" y="3152"/>
                  </a:cubicBezTo>
                  <a:cubicBezTo>
                    <a:pt x="19665" y="4137"/>
                    <a:pt x="20372" y="5286"/>
                    <a:pt x="20862" y="6610"/>
                  </a:cubicBezTo>
                  <a:cubicBezTo>
                    <a:pt x="21352" y="7929"/>
                    <a:pt x="21600" y="9360"/>
                    <a:pt x="21600" y="10902"/>
                  </a:cubicBezTo>
                  <a:cubicBezTo>
                    <a:pt x="21600" y="12444"/>
                    <a:pt x="21352" y="13807"/>
                    <a:pt x="20862" y="15106"/>
                  </a:cubicBezTo>
                  <a:cubicBezTo>
                    <a:pt x="20372" y="16406"/>
                    <a:pt x="19659" y="17541"/>
                    <a:pt x="18741" y="18506"/>
                  </a:cubicBezTo>
                  <a:cubicBezTo>
                    <a:pt x="17817" y="19471"/>
                    <a:pt x="16692" y="20228"/>
                    <a:pt x="15355" y="20776"/>
                  </a:cubicBezTo>
                  <a:cubicBezTo>
                    <a:pt x="14018" y="21324"/>
                    <a:pt x="12501" y="21600"/>
                    <a:pt x="10797" y="21600"/>
                  </a:cubicBezTo>
                  <a:cubicBezTo>
                    <a:pt x="9094" y="21600"/>
                    <a:pt x="7603" y="21324"/>
                    <a:pt x="6261" y="20776"/>
                  </a:cubicBezTo>
                  <a:cubicBezTo>
                    <a:pt x="4919" y="20228"/>
                    <a:pt x="3783" y="19471"/>
                    <a:pt x="2859" y="18506"/>
                  </a:cubicBezTo>
                  <a:cubicBezTo>
                    <a:pt x="1935" y="17541"/>
                    <a:pt x="1228" y="16411"/>
                    <a:pt x="738" y="15106"/>
                  </a:cubicBezTo>
                  <a:cubicBezTo>
                    <a:pt x="248" y="13807"/>
                    <a:pt x="0" y="12405"/>
                    <a:pt x="0" y="10902"/>
                  </a:cubicBezTo>
                  <a:cubicBezTo>
                    <a:pt x="0" y="9398"/>
                    <a:pt x="248" y="7929"/>
                    <a:pt x="738" y="6610"/>
                  </a:cubicBezTo>
                  <a:moveTo>
                    <a:pt x="5156" y="13433"/>
                  </a:moveTo>
                  <a:cubicBezTo>
                    <a:pt x="5373" y="14253"/>
                    <a:pt x="5714" y="14990"/>
                    <a:pt x="6188" y="15645"/>
                  </a:cubicBezTo>
                  <a:cubicBezTo>
                    <a:pt x="6658" y="16299"/>
                    <a:pt x="7277" y="16828"/>
                    <a:pt x="8036" y="17221"/>
                  </a:cubicBezTo>
                  <a:cubicBezTo>
                    <a:pt x="8795" y="17618"/>
                    <a:pt x="9719" y="17812"/>
                    <a:pt x="10808" y="17812"/>
                  </a:cubicBezTo>
                  <a:cubicBezTo>
                    <a:pt x="11897" y="17812"/>
                    <a:pt x="12821" y="17614"/>
                    <a:pt x="13579" y="17221"/>
                  </a:cubicBezTo>
                  <a:cubicBezTo>
                    <a:pt x="14338" y="16828"/>
                    <a:pt x="14952" y="16299"/>
                    <a:pt x="15427" y="15645"/>
                  </a:cubicBezTo>
                  <a:cubicBezTo>
                    <a:pt x="15897" y="14990"/>
                    <a:pt x="16243" y="14253"/>
                    <a:pt x="16459" y="13433"/>
                  </a:cubicBezTo>
                  <a:cubicBezTo>
                    <a:pt x="16676" y="12614"/>
                    <a:pt x="16785" y="11770"/>
                    <a:pt x="16785" y="10902"/>
                  </a:cubicBezTo>
                  <a:cubicBezTo>
                    <a:pt x="16785" y="10034"/>
                    <a:pt x="16676" y="9117"/>
                    <a:pt x="16459" y="8268"/>
                  </a:cubicBezTo>
                  <a:cubicBezTo>
                    <a:pt x="16243" y="7420"/>
                    <a:pt x="15902" y="6663"/>
                    <a:pt x="15427" y="5999"/>
                  </a:cubicBezTo>
                  <a:cubicBezTo>
                    <a:pt x="14957" y="5335"/>
                    <a:pt x="14338" y="4806"/>
                    <a:pt x="13579" y="4408"/>
                  </a:cubicBezTo>
                  <a:cubicBezTo>
                    <a:pt x="12821" y="4015"/>
                    <a:pt x="11897" y="3817"/>
                    <a:pt x="10808" y="3817"/>
                  </a:cubicBezTo>
                  <a:cubicBezTo>
                    <a:pt x="9719" y="3817"/>
                    <a:pt x="8795" y="4015"/>
                    <a:pt x="8036" y="4408"/>
                  </a:cubicBezTo>
                  <a:cubicBezTo>
                    <a:pt x="7277" y="4801"/>
                    <a:pt x="6663" y="5335"/>
                    <a:pt x="6188" y="5999"/>
                  </a:cubicBezTo>
                  <a:cubicBezTo>
                    <a:pt x="5719" y="6663"/>
                    <a:pt x="5373" y="7420"/>
                    <a:pt x="5156" y="8268"/>
                  </a:cubicBezTo>
                  <a:cubicBezTo>
                    <a:pt x="4939" y="9117"/>
                    <a:pt x="4831" y="9995"/>
                    <a:pt x="4831" y="10902"/>
                  </a:cubicBezTo>
                  <a:cubicBezTo>
                    <a:pt x="4831" y="11809"/>
                    <a:pt x="4939" y="12614"/>
                    <a:pt x="5156" y="13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1" name="Google Shape;24;p46">
              <a:extLst>
                <a:ext uri="{FF2B5EF4-FFF2-40B4-BE49-F238E27FC236}">
                  <a16:creationId xmlns:a16="http://schemas.microsoft.com/office/drawing/2014/main" id="{DE99E1B8-FCF4-4EF6-ACEB-7B3013C22B9F}"/>
                </a:ext>
              </a:extLst>
            </p:cNvPr>
            <p:cNvSpPr/>
            <p:nvPr/>
          </p:nvSpPr>
          <p:spPr>
            <a:xfrm>
              <a:off x="359433" y="427294"/>
              <a:ext cx="367113" cy="405709"/>
            </a:xfrm>
            <a:custGeom>
              <a:avLst/>
              <a:gdLst/>
              <a:ahLst/>
              <a:cxnLst/>
              <a:rect l="l" t="t" r="r" b="b"/>
              <a:pathLst>
                <a:path w="21580" h="21600" extrusionOk="0">
                  <a:moveTo>
                    <a:pt x="15432" y="4791"/>
                  </a:moveTo>
                  <a:cubicBezTo>
                    <a:pt x="14677" y="4146"/>
                    <a:pt x="13691" y="3821"/>
                    <a:pt x="12476" y="3821"/>
                  </a:cubicBezTo>
                  <a:cubicBezTo>
                    <a:pt x="11196" y="3821"/>
                    <a:pt x="10088" y="4088"/>
                    <a:pt x="9140" y="4617"/>
                  </a:cubicBezTo>
                  <a:cubicBezTo>
                    <a:pt x="8192" y="5145"/>
                    <a:pt x="7416" y="5829"/>
                    <a:pt x="6811" y="6668"/>
                  </a:cubicBezTo>
                  <a:cubicBezTo>
                    <a:pt x="6206" y="7507"/>
                    <a:pt x="5751" y="8443"/>
                    <a:pt x="5456" y="9471"/>
                  </a:cubicBezTo>
                  <a:cubicBezTo>
                    <a:pt x="5156" y="10504"/>
                    <a:pt x="5012" y="11508"/>
                    <a:pt x="5012" y="12492"/>
                  </a:cubicBezTo>
                  <a:cubicBezTo>
                    <a:pt x="5012" y="13205"/>
                    <a:pt x="5114" y="13879"/>
                    <a:pt x="5317" y="14515"/>
                  </a:cubicBezTo>
                  <a:cubicBezTo>
                    <a:pt x="5520" y="15150"/>
                    <a:pt x="5826" y="15713"/>
                    <a:pt x="6243" y="16207"/>
                  </a:cubicBezTo>
                  <a:cubicBezTo>
                    <a:pt x="6661" y="16697"/>
                    <a:pt x="7191" y="17090"/>
                    <a:pt x="7839" y="17376"/>
                  </a:cubicBezTo>
                  <a:cubicBezTo>
                    <a:pt x="8487" y="17667"/>
                    <a:pt x="9269" y="17812"/>
                    <a:pt x="10184" y="17812"/>
                  </a:cubicBezTo>
                  <a:cubicBezTo>
                    <a:pt x="10864" y="17812"/>
                    <a:pt x="11507" y="17701"/>
                    <a:pt x="12117" y="17478"/>
                  </a:cubicBezTo>
                  <a:cubicBezTo>
                    <a:pt x="12722" y="17255"/>
                    <a:pt x="13263" y="16959"/>
                    <a:pt x="13729" y="16581"/>
                  </a:cubicBezTo>
                  <a:cubicBezTo>
                    <a:pt x="14195" y="16202"/>
                    <a:pt x="14591" y="15766"/>
                    <a:pt x="14912" y="15266"/>
                  </a:cubicBezTo>
                  <a:cubicBezTo>
                    <a:pt x="15233" y="14767"/>
                    <a:pt x="15442" y="14243"/>
                    <a:pt x="15549" y="13705"/>
                  </a:cubicBezTo>
                  <a:lnTo>
                    <a:pt x="20561" y="13705"/>
                  </a:lnTo>
                  <a:cubicBezTo>
                    <a:pt x="20053" y="15150"/>
                    <a:pt x="19447" y="16377"/>
                    <a:pt x="18757" y="17376"/>
                  </a:cubicBezTo>
                  <a:cubicBezTo>
                    <a:pt x="18066" y="18380"/>
                    <a:pt x="17290" y="19195"/>
                    <a:pt x="16428" y="19820"/>
                  </a:cubicBezTo>
                  <a:cubicBezTo>
                    <a:pt x="15565" y="20446"/>
                    <a:pt x="14607" y="20902"/>
                    <a:pt x="13552" y="21178"/>
                  </a:cubicBezTo>
                  <a:cubicBezTo>
                    <a:pt x="12497" y="21459"/>
                    <a:pt x="11357" y="21600"/>
                    <a:pt x="10120" y="21600"/>
                  </a:cubicBezTo>
                  <a:cubicBezTo>
                    <a:pt x="6886" y="21600"/>
                    <a:pt x="4391" y="20819"/>
                    <a:pt x="2634" y="19258"/>
                  </a:cubicBezTo>
                  <a:cubicBezTo>
                    <a:pt x="878" y="17696"/>
                    <a:pt x="0" y="15441"/>
                    <a:pt x="0" y="12492"/>
                  </a:cubicBezTo>
                  <a:cubicBezTo>
                    <a:pt x="0" y="10815"/>
                    <a:pt x="289" y="9224"/>
                    <a:pt x="862" y="7721"/>
                  </a:cubicBezTo>
                  <a:cubicBezTo>
                    <a:pt x="1435" y="6217"/>
                    <a:pt x="2260" y="4893"/>
                    <a:pt x="3336" y="3744"/>
                  </a:cubicBezTo>
                  <a:cubicBezTo>
                    <a:pt x="4412" y="2599"/>
                    <a:pt x="5719" y="1688"/>
                    <a:pt x="7261" y="1014"/>
                  </a:cubicBezTo>
                  <a:cubicBezTo>
                    <a:pt x="8803" y="339"/>
                    <a:pt x="10532" y="0"/>
                    <a:pt x="12449" y="0"/>
                  </a:cubicBezTo>
                  <a:cubicBezTo>
                    <a:pt x="13766" y="0"/>
                    <a:pt x="14993" y="165"/>
                    <a:pt x="16122" y="490"/>
                  </a:cubicBezTo>
                  <a:cubicBezTo>
                    <a:pt x="17252" y="820"/>
                    <a:pt x="18221" y="1305"/>
                    <a:pt x="19041" y="1950"/>
                  </a:cubicBezTo>
                  <a:cubicBezTo>
                    <a:pt x="19860" y="2595"/>
                    <a:pt x="20492" y="3395"/>
                    <a:pt x="20941" y="4350"/>
                  </a:cubicBezTo>
                  <a:cubicBezTo>
                    <a:pt x="21391" y="5305"/>
                    <a:pt x="21600" y="6406"/>
                    <a:pt x="21579" y="7662"/>
                  </a:cubicBezTo>
                  <a:lnTo>
                    <a:pt x="16567" y="7662"/>
                  </a:lnTo>
                  <a:cubicBezTo>
                    <a:pt x="16567" y="6392"/>
                    <a:pt x="16187" y="5432"/>
                    <a:pt x="15432" y="47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2" name="Google Shape;25;p46">
              <a:extLst>
                <a:ext uri="{FF2B5EF4-FFF2-40B4-BE49-F238E27FC236}">
                  <a16:creationId xmlns:a16="http://schemas.microsoft.com/office/drawing/2014/main" id="{000EFED2-28A2-4557-84AD-6C9E94275764}"/>
                </a:ext>
              </a:extLst>
            </p:cNvPr>
            <p:cNvSpPr/>
            <p:nvPr/>
          </p:nvSpPr>
          <p:spPr>
            <a:xfrm>
              <a:off x="656018" y="436585"/>
              <a:ext cx="380750" cy="387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36" y="0"/>
                  </a:moveTo>
                  <a:lnTo>
                    <a:pt x="21600" y="21600"/>
                  </a:lnTo>
                  <a:lnTo>
                    <a:pt x="16794" y="21600"/>
                  </a:lnTo>
                  <a:lnTo>
                    <a:pt x="16086" y="16790"/>
                  </a:lnTo>
                  <a:lnTo>
                    <a:pt x="7860" y="16790"/>
                  </a:lnTo>
                  <a:lnTo>
                    <a:pt x="5085" y="21600"/>
                  </a:lnTo>
                  <a:lnTo>
                    <a:pt x="0" y="21600"/>
                  </a:lnTo>
                  <a:lnTo>
                    <a:pt x="12970" y="0"/>
                  </a:lnTo>
                  <a:lnTo>
                    <a:pt x="17931" y="0"/>
                  </a:lnTo>
                  <a:close/>
                  <a:moveTo>
                    <a:pt x="15657" y="13248"/>
                  </a:moveTo>
                  <a:lnTo>
                    <a:pt x="14577" y="4658"/>
                  </a:lnTo>
                  <a:lnTo>
                    <a:pt x="14515" y="4658"/>
                  </a:lnTo>
                  <a:lnTo>
                    <a:pt x="9772" y="13248"/>
                  </a:lnTo>
                  <a:lnTo>
                    <a:pt x="15657" y="13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3" name="Google Shape;26;p46">
              <a:extLst>
                <a:ext uri="{FF2B5EF4-FFF2-40B4-BE49-F238E27FC236}">
                  <a16:creationId xmlns:a16="http://schemas.microsoft.com/office/drawing/2014/main" id="{3E2FFBCD-D20E-4D17-8777-93EF269275EA}"/>
                </a:ext>
              </a:extLst>
            </p:cNvPr>
            <p:cNvSpPr/>
            <p:nvPr/>
          </p:nvSpPr>
          <p:spPr>
            <a:xfrm>
              <a:off x="1048244" y="436533"/>
              <a:ext cx="381661" cy="387999"/>
            </a:xfrm>
            <a:custGeom>
              <a:avLst/>
              <a:gdLst/>
              <a:ahLst/>
              <a:cxnLst/>
              <a:rect l="l" t="t" r="r" b="b"/>
              <a:pathLst>
                <a:path w="21600" h="21583" extrusionOk="0">
                  <a:moveTo>
                    <a:pt x="15058" y="3"/>
                  </a:moveTo>
                  <a:cubicBezTo>
                    <a:pt x="16043" y="-17"/>
                    <a:pt x="16940" y="69"/>
                    <a:pt x="17749" y="262"/>
                  </a:cubicBezTo>
                  <a:cubicBezTo>
                    <a:pt x="18558" y="454"/>
                    <a:pt x="19249" y="773"/>
                    <a:pt x="19821" y="1229"/>
                  </a:cubicBezTo>
                  <a:cubicBezTo>
                    <a:pt x="20394" y="1680"/>
                    <a:pt x="20837" y="2273"/>
                    <a:pt x="21141" y="2998"/>
                  </a:cubicBezTo>
                  <a:cubicBezTo>
                    <a:pt x="21450" y="3722"/>
                    <a:pt x="21600" y="4609"/>
                    <a:pt x="21600" y="5658"/>
                  </a:cubicBezTo>
                  <a:cubicBezTo>
                    <a:pt x="21600" y="6382"/>
                    <a:pt x="21476" y="7077"/>
                    <a:pt x="21234" y="7740"/>
                  </a:cubicBezTo>
                  <a:cubicBezTo>
                    <a:pt x="20987" y="8404"/>
                    <a:pt x="20641" y="8997"/>
                    <a:pt x="20187" y="9509"/>
                  </a:cubicBezTo>
                  <a:cubicBezTo>
                    <a:pt x="19734" y="10020"/>
                    <a:pt x="19203" y="10451"/>
                    <a:pt x="18589" y="10791"/>
                  </a:cubicBezTo>
                  <a:cubicBezTo>
                    <a:pt x="17976" y="11135"/>
                    <a:pt x="17301" y="11353"/>
                    <a:pt x="16563" y="11454"/>
                  </a:cubicBezTo>
                  <a:lnTo>
                    <a:pt x="16563" y="11515"/>
                  </a:lnTo>
                  <a:cubicBezTo>
                    <a:pt x="17466" y="11799"/>
                    <a:pt x="18069" y="12285"/>
                    <a:pt x="18378" y="12980"/>
                  </a:cubicBezTo>
                  <a:cubicBezTo>
                    <a:pt x="18687" y="13674"/>
                    <a:pt x="18837" y="14454"/>
                    <a:pt x="18837" y="15320"/>
                  </a:cubicBezTo>
                  <a:cubicBezTo>
                    <a:pt x="18837" y="15802"/>
                    <a:pt x="18811" y="16384"/>
                    <a:pt x="18760" y="17058"/>
                  </a:cubicBezTo>
                  <a:cubicBezTo>
                    <a:pt x="18708" y="17732"/>
                    <a:pt x="18682" y="18401"/>
                    <a:pt x="18682" y="19065"/>
                  </a:cubicBezTo>
                  <a:cubicBezTo>
                    <a:pt x="18682" y="19546"/>
                    <a:pt x="18703" y="20007"/>
                    <a:pt x="18744" y="20438"/>
                  </a:cubicBezTo>
                  <a:cubicBezTo>
                    <a:pt x="18785" y="20869"/>
                    <a:pt x="18868" y="21249"/>
                    <a:pt x="18991" y="21573"/>
                  </a:cubicBezTo>
                  <a:lnTo>
                    <a:pt x="14290" y="21573"/>
                  </a:lnTo>
                  <a:cubicBezTo>
                    <a:pt x="14228" y="21309"/>
                    <a:pt x="14177" y="21066"/>
                    <a:pt x="14135" y="20833"/>
                  </a:cubicBezTo>
                  <a:cubicBezTo>
                    <a:pt x="14094" y="20600"/>
                    <a:pt x="14074" y="20367"/>
                    <a:pt x="14074" y="20124"/>
                  </a:cubicBezTo>
                  <a:cubicBezTo>
                    <a:pt x="14074" y="19399"/>
                    <a:pt x="14115" y="18670"/>
                    <a:pt x="14197" y="17935"/>
                  </a:cubicBezTo>
                  <a:cubicBezTo>
                    <a:pt x="14280" y="17200"/>
                    <a:pt x="14321" y="16471"/>
                    <a:pt x="14321" y="15746"/>
                  </a:cubicBezTo>
                  <a:cubicBezTo>
                    <a:pt x="14321" y="15224"/>
                    <a:pt x="14244" y="14793"/>
                    <a:pt x="14089" y="14464"/>
                  </a:cubicBezTo>
                  <a:cubicBezTo>
                    <a:pt x="13934" y="14130"/>
                    <a:pt x="13723" y="13866"/>
                    <a:pt x="13445" y="13663"/>
                  </a:cubicBezTo>
                  <a:cubicBezTo>
                    <a:pt x="13166" y="13461"/>
                    <a:pt x="12836" y="13324"/>
                    <a:pt x="12444" y="13258"/>
                  </a:cubicBezTo>
                  <a:cubicBezTo>
                    <a:pt x="12053" y="13192"/>
                    <a:pt x="11625" y="13152"/>
                    <a:pt x="11156" y="13152"/>
                  </a:cubicBezTo>
                  <a:lnTo>
                    <a:pt x="6609" y="13152"/>
                  </a:lnTo>
                  <a:lnTo>
                    <a:pt x="4794" y="21583"/>
                  </a:lnTo>
                  <a:lnTo>
                    <a:pt x="0" y="21583"/>
                  </a:lnTo>
                  <a:lnTo>
                    <a:pt x="4578" y="13"/>
                  </a:lnTo>
                  <a:lnTo>
                    <a:pt x="15058" y="13"/>
                  </a:lnTo>
                  <a:close/>
                  <a:moveTo>
                    <a:pt x="11800" y="9762"/>
                  </a:moveTo>
                  <a:cubicBezTo>
                    <a:pt x="12455" y="9762"/>
                    <a:pt x="13079" y="9696"/>
                    <a:pt x="13677" y="9564"/>
                  </a:cubicBezTo>
                  <a:cubicBezTo>
                    <a:pt x="14269" y="9433"/>
                    <a:pt x="14800" y="9230"/>
                    <a:pt x="15259" y="8961"/>
                  </a:cubicBezTo>
                  <a:cubicBezTo>
                    <a:pt x="15718" y="8688"/>
                    <a:pt x="16089" y="8338"/>
                    <a:pt x="16368" y="7903"/>
                  </a:cubicBezTo>
                  <a:cubicBezTo>
                    <a:pt x="16646" y="7472"/>
                    <a:pt x="16785" y="6950"/>
                    <a:pt x="16785" y="6347"/>
                  </a:cubicBezTo>
                  <a:cubicBezTo>
                    <a:pt x="16785" y="5744"/>
                    <a:pt x="16687" y="5293"/>
                    <a:pt x="16491" y="4943"/>
                  </a:cubicBezTo>
                  <a:cubicBezTo>
                    <a:pt x="16295" y="4589"/>
                    <a:pt x="16032" y="4325"/>
                    <a:pt x="15708" y="4143"/>
                  </a:cubicBezTo>
                  <a:cubicBezTo>
                    <a:pt x="15378" y="3961"/>
                    <a:pt x="15001" y="3839"/>
                    <a:pt x="14568" y="3778"/>
                  </a:cubicBezTo>
                  <a:cubicBezTo>
                    <a:pt x="14135" y="3717"/>
                    <a:pt x="13687" y="3687"/>
                    <a:pt x="13218" y="3687"/>
                  </a:cubicBezTo>
                  <a:lnTo>
                    <a:pt x="8640" y="3687"/>
                  </a:lnTo>
                  <a:lnTo>
                    <a:pt x="7346" y="9757"/>
                  </a:lnTo>
                  <a:lnTo>
                    <a:pt x="11805" y="9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  <p:sp>
          <p:nvSpPr>
            <p:cNvPr id="14" name="Google Shape;27;p46">
              <a:extLst>
                <a:ext uri="{FF2B5EF4-FFF2-40B4-BE49-F238E27FC236}">
                  <a16:creationId xmlns:a16="http://schemas.microsoft.com/office/drawing/2014/main" id="{671CD5BB-C3ED-423B-B599-4BD237F275A2}"/>
                </a:ext>
              </a:extLst>
            </p:cNvPr>
            <p:cNvSpPr/>
            <p:nvPr/>
          </p:nvSpPr>
          <p:spPr>
            <a:xfrm>
              <a:off x="1409045" y="427477"/>
              <a:ext cx="341582" cy="405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20" y="16126"/>
                  </a:moveTo>
                  <a:cubicBezTo>
                    <a:pt x="5674" y="16616"/>
                    <a:pt x="6036" y="17009"/>
                    <a:pt x="6520" y="17300"/>
                  </a:cubicBezTo>
                  <a:cubicBezTo>
                    <a:pt x="7004" y="17592"/>
                    <a:pt x="7574" y="17795"/>
                    <a:pt x="8237" y="17922"/>
                  </a:cubicBezTo>
                  <a:cubicBezTo>
                    <a:pt x="8899" y="18048"/>
                    <a:pt x="9625" y="18111"/>
                    <a:pt x="10403" y="18111"/>
                  </a:cubicBezTo>
                  <a:cubicBezTo>
                    <a:pt x="10950" y="18111"/>
                    <a:pt x="11503" y="18053"/>
                    <a:pt x="12050" y="17936"/>
                  </a:cubicBezTo>
                  <a:cubicBezTo>
                    <a:pt x="12597" y="17820"/>
                    <a:pt x="13098" y="17645"/>
                    <a:pt x="13542" y="17417"/>
                  </a:cubicBezTo>
                  <a:cubicBezTo>
                    <a:pt x="13985" y="17189"/>
                    <a:pt x="14354" y="16888"/>
                    <a:pt x="14642" y="16519"/>
                  </a:cubicBezTo>
                  <a:cubicBezTo>
                    <a:pt x="14930" y="16150"/>
                    <a:pt x="15068" y="15709"/>
                    <a:pt x="15068" y="15189"/>
                  </a:cubicBezTo>
                  <a:cubicBezTo>
                    <a:pt x="15068" y="14670"/>
                    <a:pt x="14884" y="14277"/>
                    <a:pt x="14521" y="13962"/>
                  </a:cubicBezTo>
                  <a:cubicBezTo>
                    <a:pt x="14158" y="13646"/>
                    <a:pt x="13680" y="13370"/>
                    <a:pt x="13098" y="13137"/>
                  </a:cubicBezTo>
                  <a:cubicBezTo>
                    <a:pt x="12516" y="12904"/>
                    <a:pt x="11848" y="12705"/>
                    <a:pt x="11105" y="12530"/>
                  </a:cubicBezTo>
                  <a:cubicBezTo>
                    <a:pt x="10362" y="12355"/>
                    <a:pt x="9613" y="12176"/>
                    <a:pt x="8853" y="11982"/>
                  </a:cubicBezTo>
                  <a:cubicBezTo>
                    <a:pt x="8076" y="11788"/>
                    <a:pt x="7321" y="11559"/>
                    <a:pt x="6589" y="11288"/>
                  </a:cubicBezTo>
                  <a:cubicBezTo>
                    <a:pt x="5858" y="11016"/>
                    <a:pt x="5196" y="10671"/>
                    <a:pt x="4614" y="10244"/>
                  </a:cubicBezTo>
                  <a:cubicBezTo>
                    <a:pt x="4032" y="9822"/>
                    <a:pt x="3560" y="9298"/>
                    <a:pt x="3203" y="8682"/>
                  </a:cubicBezTo>
                  <a:cubicBezTo>
                    <a:pt x="2845" y="8065"/>
                    <a:pt x="2673" y="7313"/>
                    <a:pt x="2673" y="6425"/>
                  </a:cubicBezTo>
                  <a:cubicBezTo>
                    <a:pt x="2673" y="5265"/>
                    <a:pt x="2961" y="4285"/>
                    <a:pt x="3531" y="3475"/>
                  </a:cubicBezTo>
                  <a:cubicBezTo>
                    <a:pt x="4101" y="2664"/>
                    <a:pt x="4850" y="2004"/>
                    <a:pt x="5766" y="1495"/>
                  </a:cubicBezTo>
                  <a:cubicBezTo>
                    <a:pt x="6682" y="985"/>
                    <a:pt x="7718" y="607"/>
                    <a:pt x="8876" y="364"/>
                  </a:cubicBezTo>
                  <a:cubicBezTo>
                    <a:pt x="10034" y="121"/>
                    <a:pt x="11203" y="0"/>
                    <a:pt x="12396" y="0"/>
                  </a:cubicBezTo>
                  <a:cubicBezTo>
                    <a:pt x="13657" y="0"/>
                    <a:pt x="14838" y="121"/>
                    <a:pt x="15949" y="364"/>
                  </a:cubicBezTo>
                  <a:cubicBezTo>
                    <a:pt x="17061" y="607"/>
                    <a:pt x="18035" y="995"/>
                    <a:pt x="18870" y="1533"/>
                  </a:cubicBezTo>
                  <a:cubicBezTo>
                    <a:pt x="19705" y="2072"/>
                    <a:pt x="20367" y="2766"/>
                    <a:pt x="20863" y="3601"/>
                  </a:cubicBezTo>
                  <a:cubicBezTo>
                    <a:pt x="21352" y="4440"/>
                    <a:pt x="21600" y="5459"/>
                    <a:pt x="21600" y="6653"/>
                  </a:cubicBezTo>
                  <a:lnTo>
                    <a:pt x="16485" y="6653"/>
                  </a:lnTo>
                  <a:cubicBezTo>
                    <a:pt x="16508" y="6076"/>
                    <a:pt x="16410" y="5586"/>
                    <a:pt x="16191" y="5193"/>
                  </a:cubicBezTo>
                  <a:cubicBezTo>
                    <a:pt x="15972" y="4799"/>
                    <a:pt x="15667" y="4474"/>
                    <a:pt x="15264" y="4222"/>
                  </a:cubicBezTo>
                  <a:cubicBezTo>
                    <a:pt x="14861" y="3970"/>
                    <a:pt x="14388" y="3795"/>
                    <a:pt x="13841" y="3688"/>
                  </a:cubicBezTo>
                  <a:cubicBezTo>
                    <a:pt x="13294" y="3581"/>
                    <a:pt x="12707" y="3528"/>
                    <a:pt x="12090" y="3528"/>
                  </a:cubicBezTo>
                  <a:cubicBezTo>
                    <a:pt x="11583" y="3528"/>
                    <a:pt x="11076" y="3572"/>
                    <a:pt x="10564" y="3659"/>
                  </a:cubicBezTo>
                  <a:cubicBezTo>
                    <a:pt x="10051" y="3746"/>
                    <a:pt x="9585" y="3892"/>
                    <a:pt x="9170" y="4091"/>
                  </a:cubicBezTo>
                  <a:cubicBezTo>
                    <a:pt x="8761" y="4295"/>
                    <a:pt x="8427" y="4557"/>
                    <a:pt x="8173" y="4887"/>
                  </a:cubicBezTo>
                  <a:cubicBezTo>
                    <a:pt x="7920" y="5217"/>
                    <a:pt x="7793" y="5620"/>
                    <a:pt x="7793" y="6100"/>
                  </a:cubicBezTo>
                  <a:cubicBezTo>
                    <a:pt x="7793" y="6580"/>
                    <a:pt x="8018" y="7022"/>
                    <a:pt x="8461" y="7357"/>
                  </a:cubicBezTo>
                  <a:cubicBezTo>
                    <a:pt x="8905" y="7697"/>
                    <a:pt x="9446" y="7973"/>
                    <a:pt x="10074" y="8196"/>
                  </a:cubicBezTo>
                  <a:cubicBezTo>
                    <a:pt x="10702" y="8420"/>
                    <a:pt x="11353" y="8594"/>
                    <a:pt x="12015" y="8716"/>
                  </a:cubicBezTo>
                  <a:cubicBezTo>
                    <a:pt x="12678" y="8842"/>
                    <a:pt x="13219" y="8944"/>
                    <a:pt x="13628" y="9021"/>
                  </a:cubicBezTo>
                  <a:cubicBezTo>
                    <a:pt x="14590" y="9235"/>
                    <a:pt x="15471" y="9478"/>
                    <a:pt x="16272" y="9759"/>
                  </a:cubicBezTo>
                  <a:cubicBezTo>
                    <a:pt x="17073" y="10041"/>
                    <a:pt x="17764" y="10400"/>
                    <a:pt x="18351" y="10841"/>
                  </a:cubicBezTo>
                  <a:cubicBezTo>
                    <a:pt x="18933" y="11283"/>
                    <a:pt x="19388" y="11826"/>
                    <a:pt x="19711" y="12462"/>
                  </a:cubicBezTo>
                  <a:cubicBezTo>
                    <a:pt x="20033" y="13098"/>
                    <a:pt x="20189" y="13879"/>
                    <a:pt x="20189" y="14806"/>
                  </a:cubicBezTo>
                  <a:cubicBezTo>
                    <a:pt x="20189" y="16039"/>
                    <a:pt x="19883" y="17092"/>
                    <a:pt x="19279" y="17960"/>
                  </a:cubicBezTo>
                  <a:cubicBezTo>
                    <a:pt x="18674" y="18829"/>
                    <a:pt x="17891" y="19533"/>
                    <a:pt x="16946" y="20071"/>
                  </a:cubicBezTo>
                  <a:cubicBezTo>
                    <a:pt x="15995" y="20610"/>
                    <a:pt x="14924" y="21003"/>
                    <a:pt x="13738" y="21241"/>
                  </a:cubicBezTo>
                  <a:cubicBezTo>
                    <a:pt x="12545" y="21484"/>
                    <a:pt x="11370" y="21600"/>
                    <a:pt x="10201" y="21600"/>
                  </a:cubicBezTo>
                  <a:cubicBezTo>
                    <a:pt x="6768" y="21600"/>
                    <a:pt x="4205" y="21013"/>
                    <a:pt x="2523" y="19834"/>
                  </a:cubicBezTo>
                  <a:cubicBezTo>
                    <a:pt x="841" y="18659"/>
                    <a:pt x="0" y="16805"/>
                    <a:pt x="0" y="14277"/>
                  </a:cubicBezTo>
                  <a:lnTo>
                    <a:pt x="5115" y="14277"/>
                  </a:lnTo>
                  <a:cubicBezTo>
                    <a:pt x="5069" y="15010"/>
                    <a:pt x="5172" y="15621"/>
                    <a:pt x="5426" y="16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>
                <a:buClr>
                  <a:srgbClr val="0C0C0C"/>
                </a:buClr>
                <a:buSzPts val="1800"/>
              </a:pPr>
              <a:endParaRPr sz="2400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504774"/>
      </p:ext>
    </p:extLst>
  </p:cSld>
  <p:clrMapOvr>
    <a:masterClrMapping/>
  </p:clrMapOvr>
</p:sld>
</file>

<file path=ppt/theme/theme1.xml><?xml version="1.0" encoding="utf-8"?>
<a:theme xmlns:a="http://schemas.openxmlformats.org/drawingml/2006/main" name="Automotive Industry Project Proposal by Slidesgo">
  <a:themeElements>
    <a:clrScheme name="Simple Light">
      <a:dk1>
        <a:srgbClr val="0C3B5D"/>
      </a:dk1>
      <a:lt1>
        <a:srgbClr val="328BC3"/>
      </a:lt1>
      <a:dk2>
        <a:srgbClr val="EDC932"/>
      </a:dk2>
      <a:lt2>
        <a:srgbClr val="252F3A"/>
      </a:lt2>
      <a:accent1>
        <a:srgbClr val="3D496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22003</TotalTime>
  <Words>1549</Words>
  <Application>Microsoft Office PowerPoint</Application>
  <PresentationFormat>Широкоэкранный</PresentationFormat>
  <Paragraphs>393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Tactic Sans</vt:lpstr>
      <vt:lpstr>Pragmatica Bold</vt:lpstr>
      <vt:lpstr>Assistant</vt:lpstr>
      <vt:lpstr>Bahnschrift SemiLight</vt:lpstr>
      <vt:lpstr>TT Hoves Pro</vt:lpstr>
      <vt:lpstr>Arial</vt:lpstr>
      <vt:lpstr>Raleway</vt:lpstr>
      <vt:lpstr>Nunito Sans</vt:lpstr>
      <vt:lpstr>Microsoft Sans Serif</vt:lpstr>
      <vt:lpstr>Automotive Industry Project Proposal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eCredit</dc:creator>
  <cp:lastModifiedBy>Vasetskiy Andrey</cp:lastModifiedBy>
  <cp:revision>365</cp:revision>
  <dcterms:modified xsi:type="dcterms:W3CDTF">2026-01-12T13:41:06Z</dcterms:modified>
</cp:coreProperties>
</file>